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League Spartan" panose="020B0604020202020204" charset="0"/>
      <p:regular r:id="rId14"/>
      <p:bold r:id="rId15"/>
    </p:embeddedFont>
    <p:embeddedFont>
      <p:font typeface="Poppins" panose="020B0604020202020204" charset="0"/>
      <p:regular r:id="rId16"/>
      <p:bold r:id="rId17"/>
      <p:italic r:id="rId18"/>
      <p:boldItalic r:id="rId19"/>
    </p:embeddedFont>
    <p:embeddedFont>
      <p:font typeface="Poppins Semi-Bold" panose="020B0604020202020204" charset="0"/>
      <p:regular r:id="rId20"/>
      <p:bold r:id="rId21"/>
    </p:embeddedFont>
    <p:embeddedFont>
      <p:font typeface="Montserrat Ultra-Bold" panose="020B0604020202020204" charset="0"/>
      <p:regular r:id="rId22"/>
      <p:bold r:id="rId23"/>
    </p:embeddedFont>
    <p:embeddedFont>
      <p:font typeface="Poppins Ultra-Bold" panose="020B0604020202020204" charset="0"/>
      <p:regular r:id="rId24"/>
      <p:bold r:id="rId25"/>
    </p:embeddedFont>
    <p:embeddedFont>
      <p:font typeface="Garet Light" panose="020B0604020202020204" charset="0"/>
      <p:regular r:id="rId26"/>
    </p:embeddedFont>
    <p:embeddedFont>
      <p:font typeface="Poppins Bold" panose="020B0604020202020204" charset="0"/>
      <p:regular r:id="rId27"/>
      <p:bold r:id="rId28"/>
    </p:embeddedFont>
    <p:embeddedFont>
      <p:font typeface="Poppins Medium" panose="020B0604020202020204" charset="0"/>
      <p:regular r:id="rId29"/>
      <p:italic r:id="rId30"/>
    </p:embeddedFont>
    <p:embeddedFont>
      <p:font typeface="Lato Bold" panose="020B0604020202020204" charset="0"/>
      <p:regular r:id="rId31"/>
      <p:bold r:id="rId32"/>
    </p:embeddedFont>
    <p:embeddedFont>
      <p:font typeface="Garet ExtraBold" panose="020B0604020202020204" charset="0"/>
      <p:regular r:id="rId33"/>
      <p:bold r:id="rId34"/>
    </p:embeddedFont>
    <p:embeddedFont>
      <p:font typeface="Calibri" panose="020F0502020204030204" pitchFamily="34" charset="0"/>
      <p:regular r:id="rId35"/>
      <p:bold r:id="rId36"/>
      <p:italic r:id="rId37"/>
      <p:boldItalic r:id="rId38"/>
    </p:embeddedFont>
    <p:embeddedFont>
      <p:font typeface="Montserrat Bold" panose="020B0604020202020204" charset="0"/>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48" autoAdjust="0"/>
  </p:normalViewPr>
  <p:slideViewPr>
    <p:cSldViewPr>
      <p:cViewPr varScale="1">
        <p:scale>
          <a:sx n="54" d="100"/>
          <a:sy n="54" d="100"/>
        </p:scale>
        <p:origin x="677"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font" Target="fonts/font26.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font" Target="fonts/font27.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5.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5.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3.svg"/><Relationship Id="rId4" Type="http://schemas.openxmlformats.org/officeDocument/2006/relationships/image" Target="../media/image10.pn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5.sv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blip>
          <a:srcRect t="7733" b="7733"/>
          <a:stretch>
            <a:fillRect/>
          </a:stretch>
        </p:blipFill>
        <p:spPr>
          <a:xfrm flipH="1">
            <a:off x="0" y="0"/>
            <a:ext cx="18288000" cy="10287000"/>
          </a:xfrm>
          <a:prstGeom prst="rect">
            <a:avLst/>
          </a:prstGeom>
        </p:spPr>
      </p:pic>
      <p:grpSp>
        <p:nvGrpSpPr>
          <p:cNvPr id="3" name="Group 3"/>
          <p:cNvGrpSpPr/>
          <p:nvPr/>
        </p:nvGrpSpPr>
        <p:grpSpPr>
          <a:xfrm>
            <a:off x="1717675" y="0"/>
            <a:ext cx="805519" cy="2673350"/>
            <a:chOff x="0" y="0"/>
            <a:chExt cx="212153" cy="704092"/>
          </a:xfrm>
        </p:grpSpPr>
        <p:sp>
          <p:nvSpPr>
            <p:cNvPr id="4" name="Freeform 4"/>
            <p:cNvSpPr/>
            <p:nvPr/>
          </p:nvSpPr>
          <p:spPr>
            <a:xfrm>
              <a:off x="0" y="0"/>
              <a:ext cx="212153" cy="704092"/>
            </a:xfrm>
            <a:custGeom>
              <a:avLst/>
              <a:gdLst/>
              <a:ahLst/>
              <a:cxnLst/>
              <a:rect l="l" t="t" r="r" b="b"/>
              <a:pathLst>
                <a:path w="212153" h="704092">
                  <a:moveTo>
                    <a:pt x="0" y="0"/>
                  </a:moveTo>
                  <a:lnTo>
                    <a:pt x="212153" y="0"/>
                  </a:lnTo>
                  <a:lnTo>
                    <a:pt x="212153" y="704092"/>
                  </a:lnTo>
                  <a:lnTo>
                    <a:pt x="0" y="704092"/>
                  </a:lnTo>
                  <a:close/>
                </a:path>
              </a:pathLst>
            </a:custGeom>
            <a:solidFill>
              <a:srgbClr val="EDC254"/>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17675" y="7613650"/>
            <a:ext cx="805519" cy="2673350"/>
            <a:chOff x="0" y="0"/>
            <a:chExt cx="212153" cy="704092"/>
          </a:xfrm>
        </p:grpSpPr>
        <p:sp>
          <p:nvSpPr>
            <p:cNvPr id="7" name="Freeform 7"/>
            <p:cNvSpPr/>
            <p:nvPr/>
          </p:nvSpPr>
          <p:spPr>
            <a:xfrm>
              <a:off x="0" y="0"/>
              <a:ext cx="212153" cy="704092"/>
            </a:xfrm>
            <a:custGeom>
              <a:avLst/>
              <a:gdLst/>
              <a:ahLst/>
              <a:cxnLst/>
              <a:rect l="l" t="t" r="r" b="b"/>
              <a:pathLst>
                <a:path w="212153" h="704092">
                  <a:moveTo>
                    <a:pt x="0" y="0"/>
                  </a:moveTo>
                  <a:lnTo>
                    <a:pt x="212153" y="0"/>
                  </a:lnTo>
                  <a:lnTo>
                    <a:pt x="212153" y="704092"/>
                  </a:lnTo>
                  <a:lnTo>
                    <a:pt x="0" y="704092"/>
                  </a:lnTo>
                  <a:close/>
                </a:path>
              </a:pathLst>
            </a:custGeom>
            <a:solidFill>
              <a:srgbClr val="EDC254"/>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4300200" y="3190875"/>
            <a:ext cx="2546350" cy="7410450"/>
            <a:chOff x="0" y="0"/>
            <a:chExt cx="670644" cy="1951723"/>
          </a:xfrm>
        </p:grpSpPr>
        <p:sp>
          <p:nvSpPr>
            <p:cNvPr id="10" name="Freeform 10"/>
            <p:cNvSpPr/>
            <p:nvPr/>
          </p:nvSpPr>
          <p:spPr>
            <a:xfrm>
              <a:off x="0" y="0"/>
              <a:ext cx="670644" cy="1951724"/>
            </a:xfrm>
            <a:custGeom>
              <a:avLst/>
              <a:gdLst/>
              <a:ahLst/>
              <a:cxnLst/>
              <a:rect l="l" t="t" r="r" b="b"/>
              <a:pathLst>
                <a:path w="670644" h="1951724">
                  <a:moveTo>
                    <a:pt x="155060" y="0"/>
                  </a:moveTo>
                  <a:lnTo>
                    <a:pt x="515583" y="0"/>
                  </a:lnTo>
                  <a:cubicBezTo>
                    <a:pt x="601221" y="0"/>
                    <a:pt x="670644" y="69423"/>
                    <a:pt x="670644" y="155060"/>
                  </a:cubicBezTo>
                  <a:lnTo>
                    <a:pt x="670644" y="1796663"/>
                  </a:lnTo>
                  <a:cubicBezTo>
                    <a:pt x="670644" y="1882301"/>
                    <a:pt x="601221" y="1951724"/>
                    <a:pt x="515583" y="1951724"/>
                  </a:cubicBezTo>
                  <a:lnTo>
                    <a:pt x="155060" y="1951724"/>
                  </a:lnTo>
                  <a:cubicBezTo>
                    <a:pt x="113936" y="1951724"/>
                    <a:pt x="74496" y="1935387"/>
                    <a:pt x="45416" y="1906307"/>
                  </a:cubicBezTo>
                  <a:cubicBezTo>
                    <a:pt x="16337" y="1877228"/>
                    <a:pt x="0" y="1837788"/>
                    <a:pt x="0" y="1796663"/>
                  </a:cubicBezTo>
                  <a:lnTo>
                    <a:pt x="0" y="155060"/>
                  </a:lnTo>
                  <a:cubicBezTo>
                    <a:pt x="0" y="69423"/>
                    <a:pt x="69423" y="0"/>
                    <a:pt x="155060" y="0"/>
                  </a:cubicBezTo>
                  <a:close/>
                </a:path>
              </a:pathLst>
            </a:custGeom>
            <a:solidFill>
              <a:srgbClr val="EDC254"/>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717675" y="5146675"/>
            <a:ext cx="12031178" cy="1749425"/>
          </a:xfrm>
          <a:prstGeom prst="rect">
            <a:avLst/>
          </a:prstGeom>
        </p:spPr>
        <p:txBody>
          <a:bodyPr lIns="0" tIns="0" rIns="0" bIns="0" rtlCol="0" anchor="t">
            <a:spAutoFit/>
          </a:bodyPr>
          <a:lstStyle/>
          <a:p>
            <a:pPr>
              <a:lnSpc>
                <a:spcPts val="7000"/>
              </a:lnSpc>
              <a:spcBef>
                <a:spcPct val="0"/>
              </a:spcBef>
            </a:pPr>
            <a:r>
              <a:rPr lang="en-US" sz="5000" dirty="0">
                <a:solidFill>
                  <a:srgbClr val="000000"/>
                </a:solidFill>
                <a:latin typeface="Lato Bold"/>
              </a:rPr>
              <a:t>UNDERGRADUATE PROJECT EXHIBITION (</a:t>
            </a:r>
            <a:r>
              <a:rPr lang="en-US" sz="5000" dirty="0" err="1">
                <a:solidFill>
                  <a:srgbClr val="000000"/>
                </a:solidFill>
                <a:latin typeface="Lato Bold"/>
              </a:rPr>
              <a:t>UPEx</a:t>
            </a:r>
            <a:r>
              <a:rPr lang="en-US" sz="5000" dirty="0">
                <a:solidFill>
                  <a:srgbClr val="000000"/>
                </a:solidFill>
                <a:latin typeface="Lato Bold"/>
              </a:rPr>
              <a:t>) </a:t>
            </a:r>
            <a:r>
              <a:rPr lang="en-US" sz="5000" dirty="0" smtClean="0">
                <a:solidFill>
                  <a:srgbClr val="000000"/>
                </a:solidFill>
                <a:latin typeface="Lato Bold"/>
              </a:rPr>
              <a:t>2024</a:t>
            </a:r>
            <a:endParaRPr lang="en-US" sz="5000" dirty="0">
              <a:solidFill>
                <a:srgbClr val="000000"/>
              </a:solidFill>
              <a:latin typeface="Lato Bold"/>
            </a:endParaRPr>
          </a:p>
        </p:txBody>
      </p:sp>
      <p:sp>
        <p:nvSpPr>
          <p:cNvPr id="13" name="TextBox 13"/>
          <p:cNvSpPr txBox="1"/>
          <p:nvPr/>
        </p:nvSpPr>
        <p:spPr>
          <a:xfrm>
            <a:off x="1717675" y="3793358"/>
            <a:ext cx="11536886" cy="1350142"/>
          </a:xfrm>
          <a:prstGeom prst="rect">
            <a:avLst/>
          </a:prstGeom>
        </p:spPr>
        <p:txBody>
          <a:bodyPr lIns="0" tIns="0" rIns="0" bIns="0" rtlCol="0" anchor="t">
            <a:spAutoFit/>
          </a:bodyPr>
          <a:lstStyle/>
          <a:p>
            <a:pPr>
              <a:lnSpc>
                <a:spcPts val="11216"/>
              </a:lnSpc>
              <a:spcBef>
                <a:spcPct val="0"/>
              </a:spcBef>
            </a:pPr>
            <a:r>
              <a:rPr lang="en-US" sz="8011">
                <a:solidFill>
                  <a:srgbClr val="000000"/>
                </a:solidFill>
                <a:latin typeface="League Spartan"/>
              </a:rPr>
              <a:t>[PROJECT NUMBER]</a:t>
            </a:r>
          </a:p>
        </p:txBody>
      </p:sp>
      <p:sp>
        <p:nvSpPr>
          <p:cNvPr id="14" name="Freeform 14"/>
          <p:cNvSpPr/>
          <p:nvPr/>
        </p:nvSpPr>
        <p:spPr>
          <a:xfrm>
            <a:off x="2779818" y="305580"/>
            <a:ext cx="2564507" cy="1442535"/>
          </a:xfrm>
          <a:custGeom>
            <a:avLst/>
            <a:gdLst/>
            <a:ahLst/>
            <a:cxnLst/>
            <a:rect l="l" t="t" r="r" b="b"/>
            <a:pathLst>
              <a:path w="2564507" h="1442535">
                <a:moveTo>
                  <a:pt x="0" y="0"/>
                </a:moveTo>
                <a:lnTo>
                  <a:pt x="2564507" y="0"/>
                </a:lnTo>
                <a:lnTo>
                  <a:pt x="2564507" y="1442535"/>
                </a:lnTo>
                <a:lnTo>
                  <a:pt x="0" y="1442535"/>
                </a:lnTo>
                <a:lnTo>
                  <a:pt x="0" y="0"/>
                </a:lnTo>
                <a:close/>
              </a:path>
            </a:pathLst>
          </a:custGeom>
          <a:blipFill>
            <a:blip r:embed="rId3"/>
            <a:stretch>
              <a:fillRect t="-14646" b="-14646"/>
            </a:stretch>
          </a:blipFill>
        </p:spPr>
      </p:sp>
      <p:sp>
        <p:nvSpPr>
          <p:cNvPr id="15" name="Freeform 15"/>
          <p:cNvSpPr/>
          <p:nvPr/>
        </p:nvSpPr>
        <p:spPr>
          <a:xfrm>
            <a:off x="5344325" y="305580"/>
            <a:ext cx="4427264" cy="1446240"/>
          </a:xfrm>
          <a:custGeom>
            <a:avLst/>
            <a:gdLst/>
            <a:ahLst/>
            <a:cxnLst/>
            <a:rect l="l" t="t" r="r" b="b"/>
            <a:pathLst>
              <a:path w="4427264" h="1446240">
                <a:moveTo>
                  <a:pt x="0" y="0"/>
                </a:moveTo>
                <a:lnTo>
                  <a:pt x="4427264" y="0"/>
                </a:lnTo>
                <a:lnTo>
                  <a:pt x="4427264" y="1446240"/>
                </a:lnTo>
                <a:lnTo>
                  <a:pt x="0" y="1446240"/>
                </a:lnTo>
                <a:lnTo>
                  <a:pt x="0" y="0"/>
                </a:lnTo>
                <a:close/>
              </a:path>
            </a:pathLst>
          </a:custGeom>
          <a:blipFill>
            <a:blip r:embed="rId4"/>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75338">
            <a:off x="-3184917" y="-1788400"/>
            <a:ext cx="7254566" cy="17385213"/>
            <a:chOff x="0" y="0"/>
            <a:chExt cx="1910667" cy="4578822"/>
          </a:xfrm>
        </p:grpSpPr>
        <p:sp>
          <p:nvSpPr>
            <p:cNvPr id="3" name="Freeform 3"/>
            <p:cNvSpPr/>
            <p:nvPr/>
          </p:nvSpPr>
          <p:spPr>
            <a:xfrm>
              <a:off x="0" y="0"/>
              <a:ext cx="1910667" cy="4578822"/>
            </a:xfrm>
            <a:custGeom>
              <a:avLst/>
              <a:gdLst/>
              <a:ahLst/>
              <a:cxnLst/>
              <a:rect l="l" t="t" r="r" b="b"/>
              <a:pathLst>
                <a:path w="1910667" h="4578822">
                  <a:moveTo>
                    <a:pt x="0" y="0"/>
                  </a:moveTo>
                  <a:lnTo>
                    <a:pt x="1910667" y="0"/>
                  </a:lnTo>
                  <a:lnTo>
                    <a:pt x="1910667" y="4578822"/>
                  </a:lnTo>
                  <a:lnTo>
                    <a:pt x="0" y="4578822"/>
                  </a:lnTo>
                  <a:close/>
                </a:path>
              </a:pathLst>
            </a:custGeom>
            <a:solidFill>
              <a:srgbClr val="25303C"/>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grpSp>
        <p:nvGrpSpPr>
          <p:cNvPr id="5" name="Group 5"/>
          <p:cNvGrpSpPr/>
          <p:nvPr/>
        </p:nvGrpSpPr>
        <p:grpSpPr>
          <a:xfrm rot="-1775338">
            <a:off x="4040002" y="-4066262"/>
            <a:ext cx="868437" cy="17385213"/>
            <a:chOff x="0" y="0"/>
            <a:chExt cx="228724" cy="4578822"/>
          </a:xfrm>
        </p:grpSpPr>
        <p:sp>
          <p:nvSpPr>
            <p:cNvPr id="6" name="Freeform 6"/>
            <p:cNvSpPr/>
            <p:nvPr/>
          </p:nvSpPr>
          <p:spPr>
            <a:xfrm>
              <a:off x="0" y="0"/>
              <a:ext cx="228724" cy="4578822"/>
            </a:xfrm>
            <a:custGeom>
              <a:avLst/>
              <a:gdLst/>
              <a:ahLst/>
              <a:cxnLst/>
              <a:rect l="l" t="t" r="r" b="b"/>
              <a:pathLst>
                <a:path w="228724" h="4578822">
                  <a:moveTo>
                    <a:pt x="0" y="0"/>
                  </a:moveTo>
                  <a:lnTo>
                    <a:pt x="228724" y="0"/>
                  </a:lnTo>
                  <a:lnTo>
                    <a:pt x="228724" y="4578822"/>
                  </a:lnTo>
                  <a:lnTo>
                    <a:pt x="0" y="4578822"/>
                  </a:lnTo>
                  <a:close/>
                </a:path>
              </a:pathLst>
            </a:custGeom>
            <a:solidFill>
              <a:srgbClr val="25303C"/>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grpSp>
        <p:nvGrpSpPr>
          <p:cNvPr id="8" name="Group 8"/>
          <p:cNvGrpSpPr/>
          <p:nvPr/>
        </p:nvGrpSpPr>
        <p:grpSpPr>
          <a:xfrm rot="-8973375">
            <a:off x="2044903" y="-1929188"/>
            <a:ext cx="2412252" cy="8071140"/>
            <a:chOff x="0" y="0"/>
            <a:chExt cx="635326" cy="2125732"/>
          </a:xfrm>
        </p:grpSpPr>
        <p:sp>
          <p:nvSpPr>
            <p:cNvPr id="9" name="Freeform 9"/>
            <p:cNvSpPr/>
            <p:nvPr/>
          </p:nvSpPr>
          <p:spPr>
            <a:xfrm>
              <a:off x="0" y="0"/>
              <a:ext cx="635326" cy="2125732"/>
            </a:xfrm>
            <a:custGeom>
              <a:avLst/>
              <a:gdLst/>
              <a:ahLst/>
              <a:cxnLst/>
              <a:rect l="l" t="t" r="r" b="b"/>
              <a:pathLst>
                <a:path w="635326" h="2125732">
                  <a:moveTo>
                    <a:pt x="0" y="0"/>
                  </a:moveTo>
                  <a:lnTo>
                    <a:pt x="635326" y="0"/>
                  </a:lnTo>
                  <a:lnTo>
                    <a:pt x="635326" y="2125732"/>
                  </a:lnTo>
                  <a:lnTo>
                    <a:pt x="0" y="2125732"/>
                  </a:lnTo>
                  <a:close/>
                </a:path>
              </a:pathLst>
            </a:custGeom>
            <a:solidFill>
              <a:srgbClr val="FFBC00"/>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grpSp>
        <p:nvGrpSpPr>
          <p:cNvPr id="11" name="Group 11"/>
          <p:cNvGrpSpPr/>
          <p:nvPr/>
        </p:nvGrpSpPr>
        <p:grpSpPr>
          <a:xfrm rot="-8973375">
            <a:off x="3598050" y="4984457"/>
            <a:ext cx="2412252" cy="8071140"/>
            <a:chOff x="0" y="0"/>
            <a:chExt cx="635326" cy="2125732"/>
          </a:xfrm>
        </p:grpSpPr>
        <p:sp>
          <p:nvSpPr>
            <p:cNvPr id="12" name="Freeform 12"/>
            <p:cNvSpPr/>
            <p:nvPr/>
          </p:nvSpPr>
          <p:spPr>
            <a:xfrm>
              <a:off x="0" y="0"/>
              <a:ext cx="635326" cy="2125732"/>
            </a:xfrm>
            <a:custGeom>
              <a:avLst/>
              <a:gdLst/>
              <a:ahLst/>
              <a:cxnLst/>
              <a:rect l="l" t="t" r="r" b="b"/>
              <a:pathLst>
                <a:path w="635326" h="2125732">
                  <a:moveTo>
                    <a:pt x="0" y="0"/>
                  </a:moveTo>
                  <a:lnTo>
                    <a:pt x="635326" y="0"/>
                  </a:lnTo>
                  <a:lnTo>
                    <a:pt x="635326" y="2125732"/>
                  </a:lnTo>
                  <a:lnTo>
                    <a:pt x="0" y="2125732"/>
                  </a:lnTo>
                  <a:close/>
                </a:path>
              </a:pathLst>
            </a:custGeom>
            <a:solidFill>
              <a:srgbClr val="FFBC00"/>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sp>
        <p:nvSpPr>
          <p:cNvPr id="14" name="Freeform 14"/>
          <p:cNvSpPr/>
          <p:nvPr/>
        </p:nvSpPr>
        <p:spPr>
          <a:xfrm>
            <a:off x="-38100" y="1370165"/>
            <a:ext cx="8612462" cy="7546670"/>
          </a:xfrm>
          <a:custGeom>
            <a:avLst/>
            <a:gdLst/>
            <a:ahLst/>
            <a:cxnLst/>
            <a:rect l="l" t="t" r="r" b="b"/>
            <a:pathLst>
              <a:path w="8612462" h="7546670">
                <a:moveTo>
                  <a:pt x="0" y="0"/>
                </a:moveTo>
                <a:lnTo>
                  <a:pt x="8612462" y="0"/>
                </a:lnTo>
                <a:lnTo>
                  <a:pt x="8612462" y="7546670"/>
                </a:lnTo>
                <a:lnTo>
                  <a:pt x="0" y="7546670"/>
                </a:lnTo>
                <a:lnTo>
                  <a:pt x="0" y="0"/>
                </a:lnTo>
                <a:close/>
              </a:path>
            </a:pathLst>
          </a:custGeom>
          <a:blipFill>
            <a:blip r:embed="rId2"/>
            <a:stretch>
              <a:fillRect/>
            </a:stretch>
          </a:blipFill>
        </p:spPr>
      </p:sp>
      <p:grpSp>
        <p:nvGrpSpPr>
          <p:cNvPr id="15" name="Group 15"/>
          <p:cNvGrpSpPr/>
          <p:nvPr/>
        </p:nvGrpSpPr>
        <p:grpSpPr>
          <a:xfrm>
            <a:off x="80679" y="1544908"/>
            <a:ext cx="8374904" cy="7197184"/>
            <a:chOff x="0" y="0"/>
            <a:chExt cx="812800" cy="698500"/>
          </a:xfrm>
        </p:grpSpPr>
        <p:sp>
          <p:nvSpPr>
            <p:cNvPr id="16" name="Freeform 1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BC00"/>
            </a:solidFill>
          </p:spPr>
        </p:sp>
        <p:sp>
          <p:nvSpPr>
            <p:cNvPr id="17" name="TextBox 17"/>
            <p:cNvSpPr txBox="1"/>
            <p:nvPr/>
          </p:nvSpPr>
          <p:spPr>
            <a:xfrm>
              <a:off x="114300" y="-57150"/>
              <a:ext cx="584200" cy="755650"/>
            </a:xfrm>
            <a:prstGeom prst="rect">
              <a:avLst/>
            </a:prstGeom>
          </p:spPr>
          <p:txBody>
            <a:bodyPr lIns="50800" tIns="50800" rIns="50800" bIns="50800" rtlCol="0" anchor="ctr"/>
            <a:lstStyle/>
            <a:p>
              <a:pPr algn="ctr">
                <a:lnSpc>
                  <a:spcPts val="2899"/>
                </a:lnSpc>
              </a:pPr>
              <a:endParaRPr/>
            </a:p>
          </p:txBody>
        </p:sp>
      </p:grpSp>
      <p:grpSp>
        <p:nvGrpSpPr>
          <p:cNvPr id="18" name="Group 18"/>
          <p:cNvGrpSpPr>
            <a:grpSpLocks noChangeAspect="1"/>
          </p:cNvGrpSpPr>
          <p:nvPr/>
        </p:nvGrpSpPr>
        <p:grpSpPr>
          <a:xfrm>
            <a:off x="271642" y="1682720"/>
            <a:ext cx="7992979" cy="6921560"/>
            <a:chOff x="0" y="0"/>
            <a:chExt cx="4282440" cy="3708400"/>
          </a:xfrm>
        </p:grpSpPr>
        <p:sp>
          <p:nvSpPr>
            <p:cNvPr id="19" name="Freeform 1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4987" r="-14987"/>
              </a:stretch>
            </a:blipFill>
          </p:spPr>
        </p:sp>
      </p:grpSp>
      <p:grpSp>
        <p:nvGrpSpPr>
          <p:cNvPr id="20" name="Group 20"/>
          <p:cNvGrpSpPr/>
          <p:nvPr/>
        </p:nvGrpSpPr>
        <p:grpSpPr>
          <a:xfrm>
            <a:off x="15777838" y="4597675"/>
            <a:ext cx="1481462" cy="1273131"/>
            <a:chOff x="0" y="0"/>
            <a:chExt cx="812800" cy="698500"/>
          </a:xfrm>
        </p:grpSpPr>
        <p:sp>
          <p:nvSpPr>
            <p:cNvPr id="21" name="Freeform 2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5303C"/>
            </a:solidFill>
            <a:ln w="95250">
              <a:solidFill>
                <a:srgbClr val="FFBC00"/>
              </a:solidFill>
            </a:ln>
          </p:spPr>
        </p:sp>
        <p:sp>
          <p:nvSpPr>
            <p:cNvPr id="22" name="TextBox 22"/>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5777838" y="6257783"/>
            <a:ext cx="1481462" cy="1273131"/>
            <a:chOff x="0" y="0"/>
            <a:chExt cx="812800" cy="698500"/>
          </a:xfrm>
        </p:grpSpPr>
        <p:sp>
          <p:nvSpPr>
            <p:cNvPr id="24" name="Freeform 2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5303C"/>
            </a:solidFill>
            <a:ln w="95250">
              <a:solidFill>
                <a:srgbClr val="FFBC00"/>
              </a:solidFill>
            </a:ln>
          </p:spPr>
        </p:sp>
        <p:sp>
          <p:nvSpPr>
            <p:cNvPr id="25" name="TextBox 25"/>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5777838" y="7917890"/>
            <a:ext cx="1481462" cy="1273131"/>
            <a:chOff x="0" y="0"/>
            <a:chExt cx="812800" cy="698500"/>
          </a:xfrm>
        </p:grpSpPr>
        <p:sp>
          <p:nvSpPr>
            <p:cNvPr id="27" name="Freeform 2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5303C"/>
            </a:solidFill>
            <a:ln w="95250">
              <a:solidFill>
                <a:srgbClr val="FFBC00"/>
              </a:solidFill>
            </a:ln>
          </p:spPr>
        </p:sp>
        <p:sp>
          <p:nvSpPr>
            <p:cNvPr id="28" name="TextBox 2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16204085" y="4909116"/>
            <a:ext cx="628969" cy="650250"/>
          </a:xfrm>
          <a:custGeom>
            <a:avLst/>
            <a:gdLst/>
            <a:ahLst/>
            <a:cxnLst/>
            <a:rect l="l" t="t" r="r" b="b"/>
            <a:pathLst>
              <a:path w="628969" h="650250">
                <a:moveTo>
                  <a:pt x="0" y="0"/>
                </a:moveTo>
                <a:lnTo>
                  <a:pt x="628968" y="0"/>
                </a:lnTo>
                <a:lnTo>
                  <a:pt x="628968" y="650249"/>
                </a:lnTo>
                <a:lnTo>
                  <a:pt x="0" y="65024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0" name="Freeform 30"/>
          <p:cNvSpPr/>
          <p:nvPr/>
        </p:nvSpPr>
        <p:spPr>
          <a:xfrm>
            <a:off x="16204085" y="6569223"/>
            <a:ext cx="628969" cy="650250"/>
          </a:xfrm>
          <a:custGeom>
            <a:avLst/>
            <a:gdLst/>
            <a:ahLst/>
            <a:cxnLst/>
            <a:rect l="l" t="t" r="r" b="b"/>
            <a:pathLst>
              <a:path w="628969" h="650250">
                <a:moveTo>
                  <a:pt x="0" y="0"/>
                </a:moveTo>
                <a:lnTo>
                  <a:pt x="628968" y="0"/>
                </a:lnTo>
                <a:lnTo>
                  <a:pt x="628968" y="650250"/>
                </a:lnTo>
                <a:lnTo>
                  <a:pt x="0" y="65025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1" name="Freeform 31"/>
          <p:cNvSpPr/>
          <p:nvPr/>
        </p:nvSpPr>
        <p:spPr>
          <a:xfrm>
            <a:off x="16204085" y="8229331"/>
            <a:ext cx="628969" cy="650250"/>
          </a:xfrm>
          <a:custGeom>
            <a:avLst/>
            <a:gdLst/>
            <a:ahLst/>
            <a:cxnLst/>
            <a:rect l="l" t="t" r="r" b="b"/>
            <a:pathLst>
              <a:path w="628969" h="650250">
                <a:moveTo>
                  <a:pt x="0" y="0"/>
                </a:moveTo>
                <a:lnTo>
                  <a:pt x="628968" y="0"/>
                </a:lnTo>
                <a:lnTo>
                  <a:pt x="628968" y="650250"/>
                </a:lnTo>
                <a:lnTo>
                  <a:pt x="0" y="65025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32" name="Group 32"/>
          <p:cNvGrpSpPr/>
          <p:nvPr/>
        </p:nvGrpSpPr>
        <p:grpSpPr>
          <a:xfrm>
            <a:off x="8455583" y="1028700"/>
            <a:ext cx="11399975" cy="1153273"/>
            <a:chOff x="0" y="0"/>
            <a:chExt cx="6904596" cy="698500"/>
          </a:xfrm>
        </p:grpSpPr>
        <p:sp>
          <p:nvSpPr>
            <p:cNvPr id="33" name="Freeform 33"/>
            <p:cNvSpPr/>
            <p:nvPr/>
          </p:nvSpPr>
          <p:spPr>
            <a:xfrm>
              <a:off x="0" y="0"/>
              <a:ext cx="6904596" cy="698500"/>
            </a:xfrm>
            <a:custGeom>
              <a:avLst/>
              <a:gdLst/>
              <a:ahLst/>
              <a:cxnLst/>
              <a:rect l="l" t="t" r="r" b="b"/>
              <a:pathLst>
                <a:path w="6904596" h="698500">
                  <a:moveTo>
                    <a:pt x="6904596" y="349250"/>
                  </a:moveTo>
                  <a:lnTo>
                    <a:pt x="6701396" y="698500"/>
                  </a:lnTo>
                  <a:lnTo>
                    <a:pt x="203200" y="698500"/>
                  </a:lnTo>
                  <a:lnTo>
                    <a:pt x="0" y="349250"/>
                  </a:lnTo>
                  <a:lnTo>
                    <a:pt x="203200" y="0"/>
                  </a:lnTo>
                  <a:lnTo>
                    <a:pt x="6701396" y="0"/>
                  </a:lnTo>
                  <a:lnTo>
                    <a:pt x="6904596" y="349250"/>
                  </a:lnTo>
                  <a:close/>
                </a:path>
              </a:pathLst>
            </a:custGeom>
            <a:solidFill>
              <a:srgbClr val="25303C"/>
            </a:solidFill>
            <a:ln>
              <a:noFill/>
            </a:ln>
          </p:spPr>
        </p:sp>
        <p:sp>
          <p:nvSpPr>
            <p:cNvPr id="34" name="TextBox 34"/>
            <p:cNvSpPr txBox="1"/>
            <p:nvPr/>
          </p:nvSpPr>
          <p:spPr>
            <a:xfrm>
              <a:off x="114300" y="-38100"/>
              <a:ext cx="584200" cy="736600"/>
            </a:xfrm>
            <a:prstGeom prst="rect">
              <a:avLst/>
            </a:prstGeom>
          </p:spPr>
          <p:txBody>
            <a:bodyPr lIns="50800" tIns="50800" rIns="50800" bIns="50800" rtlCol="0" anchor="ctr"/>
            <a:lstStyle/>
            <a:p>
              <a:pPr algn="ctr">
                <a:lnSpc>
                  <a:spcPts val="3359"/>
                </a:lnSpc>
              </a:pPr>
              <a:endParaRPr/>
            </a:p>
          </p:txBody>
        </p:sp>
      </p:grpSp>
      <p:sp>
        <p:nvSpPr>
          <p:cNvPr id="35" name="TextBox 35"/>
          <p:cNvSpPr txBox="1"/>
          <p:nvPr/>
        </p:nvSpPr>
        <p:spPr>
          <a:xfrm>
            <a:off x="8984329" y="1213869"/>
            <a:ext cx="8637074" cy="704850"/>
          </a:xfrm>
          <a:prstGeom prst="rect">
            <a:avLst/>
          </a:prstGeom>
        </p:spPr>
        <p:txBody>
          <a:bodyPr lIns="0" tIns="0" rIns="0" bIns="0" rtlCol="0" anchor="t">
            <a:spAutoFit/>
          </a:bodyPr>
          <a:lstStyle/>
          <a:p>
            <a:pPr algn="r">
              <a:lnSpc>
                <a:spcPts val="5174"/>
              </a:lnSpc>
            </a:pPr>
            <a:r>
              <a:rPr lang="en-US" sz="4500">
                <a:solidFill>
                  <a:srgbClr val="FFBC00"/>
                </a:solidFill>
                <a:latin typeface="Poppins Bold"/>
              </a:rPr>
              <a:t>COMMERLIZATION POTENTIAL</a:t>
            </a:r>
          </a:p>
        </p:txBody>
      </p:sp>
      <p:sp>
        <p:nvSpPr>
          <p:cNvPr id="36" name="TextBox 36"/>
          <p:cNvSpPr txBox="1"/>
          <p:nvPr/>
        </p:nvSpPr>
        <p:spPr>
          <a:xfrm>
            <a:off x="8622226" y="2433069"/>
            <a:ext cx="8637074" cy="1704975"/>
          </a:xfrm>
          <a:prstGeom prst="rect">
            <a:avLst/>
          </a:prstGeom>
        </p:spPr>
        <p:txBody>
          <a:bodyPr lIns="0" tIns="0" rIns="0" bIns="0" rtlCol="0" anchor="t">
            <a:spAutoFit/>
          </a:bodyPr>
          <a:lstStyle/>
          <a:p>
            <a:pPr algn="just">
              <a:lnSpc>
                <a:spcPts val="3359"/>
              </a:lnSpc>
            </a:pPr>
            <a:r>
              <a:rPr lang="en-US" sz="2799">
                <a:solidFill>
                  <a:srgbClr val="000000"/>
                </a:solidFill>
                <a:latin typeface="Poppins"/>
              </a:rPr>
              <a:t>Lorem ipsum dolor sit amet, consectetur adipiscing elit. Proin pulvinar enim eget ante scelerisque, ullamcorper ultrices dui malesuada. Pellentesque at purus at felis luctus lacinia.</a:t>
            </a:r>
          </a:p>
        </p:txBody>
      </p:sp>
      <p:sp>
        <p:nvSpPr>
          <p:cNvPr id="37" name="TextBox 37"/>
          <p:cNvSpPr txBox="1"/>
          <p:nvPr/>
        </p:nvSpPr>
        <p:spPr>
          <a:xfrm>
            <a:off x="10860111" y="4728886"/>
            <a:ext cx="4553803" cy="282971"/>
          </a:xfrm>
          <a:prstGeom prst="rect">
            <a:avLst/>
          </a:prstGeom>
        </p:spPr>
        <p:txBody>
          <a:bodyPr lIns="0" tIns="0" rIns="0" bIns="0" rtlCol="0" anchor="t">
            <a:spAutoFit/>
          </a:bodyPr>
          <a:lstStyle/>
          <a:p>
            <a:pPr algn="r">
              <a:lnSpc>
                <a:spcPts val="2295"/>
              </a:lnSpc>
            </a:pPr>
            <a:r>
              <a:rPr lang="en-US" sz="1995">
                <a:solidFill>
                  <a:srgbClr val="000000"/>
                </a:solidFill>
                <a:latin typeface="Montserrat Bold"/>
              </a:rPr>
              <a:t>Use of assessment tools</a:t>
            </a:r>
          </a:p>
        </p:txBody>
      </p:sp>
      <p:sp>
        <p:nvSpPr>
          <p:cNvPr id="38" name="TextBox 38"/>
          <p:cNvSpPr txBox="1"/>
          <p:nvPr/>
        </p:nvSpPr>
        <p:spPr>
          <a:xfrm>
            <a:off x="11878584" y="6437263"/>
            <a:ext cx="3535330" cy="282971"/>
          </a:xfrm>
          <a:prstGeom prst="rect">
            <a:avLst/>
          </a:prstGeom>
        </p:spPr>
        <p:txBody>
          <a:bodyPr lIns="0" tIns="0" rIns="0" bIns="0" rtlCol="0" anchor="t">
            <a:spAutoFit/>
          </a:bodyPr>
          <a:lstStyle/>
          <a:p>
            <a:pPr algn="r">
              <a:lnSpc>
                <a:spcPts val="2295"/>
              </a:lnSpc>
            </a:pPr>
            <a:r>
              <a:rPr lang="en-US" sz="1995">
                <a:solidFill>
                  <a:srgbClr val="000000"/>
                </a:solidFill>
                <a:latin typeface="Montserrat Bold"/>
              </a:rPr>
              <a:t>Coaching and counseling</a:t>
            </a:r>
          </a:p>
        </p:txBody>
      </p:sp>
      <p:sp>
        <p:nvSpPr>
          <p:cNvPr id="39" name="TextBox 39"/>
          <p:cNvSpPr txBox="1"/>
          <p:nvPr/>
        </p:nvSpPr>
        <p:spPr>
          <a:xfrm>
            <a:off x="10860111" y="8117424"/>
            <a:ext cx="4553803" cy="282971"/>
          </a:xfrm>
          <a:prstGeom prst="rect">
            <a:avLst/>
          </a:prstGeom>
        </p:spPr>
        <p:txBody>
          <a:bodyPr lIns="0" tIns="0" rIns="0" bIns="0" rtlCol="0" anchor="t">
            <a:spAutoFit/>
          </a:bodyPr>
          <a:lstStyle/>
          <a:p>
            <a:pPr algn="r">
              <a:lnSpc>
                <a:spcPts val="2295"/>
              </a:lnSpc>
            </a:pPr>
            <a:r>
              <a:rPr lang="en-US" sz="1995">
                <a:solidFill>
                  <a:srgbClr val="000000"/>
                </a:solidFill>
                <a:latin typeface="Montserrat Bold"/>
              </a:rPr>
              <a:t>Providing continuous feedback</a:t>
            </a:r>
          </a:p>
        </p:txBody>
      </p:sp>
      <p:sp>
        <p:nvSpPr>
          <p:cNvPr id="40" name="TextBox 40"/>
          <p:cNvSpPr txBox="1"/>
          <p:nvPr/>
        </p:nvSpPr>
        <p:spPr>
          <a:xfrm>
            <a:off x="8622226" y="6832930"/>
            <a:ext cx="6791687" cy="693945"/>
          </a:xfrm>
          <a:prstGeom prst="rect">
            <a:avLst/>
          </a:prstGeom>
        </p:spPr>
        <p:txBody>
          <a:bodyPr lIns="0" tIns="0" rIns="0" bIns="0" rtlCol="0" anchor="t">
            <a:spAutoFit/>
          </a:bodyPr>
          <a:lstStyle/>
          <a:p>
            <a:pPr algn="just">
              <a:lnSpc>
                <a:spcPts val="1796"/>
              </a:lnSpc>
            </a:pPr>
            <a:r>
              <a:rPr lang="en-US" sz="1496">
                <a:solidFill>
                  <a:srgbClr val="000000"/>
                </a:solidFill>
                <a:latin typeface="Poppins"/>
              </a:rPr>
              <a:t>Lorem ipsum dolor sit amet, consectetur adipiscing elit. Proin pulvinar enim eget ante scelerisque, ullamcorper ultrices dui malesuada. Pellentesque at purus at felis luctus lacinia. Donec in augue mi. Nulla a.</a:t>
            </a:r>
          </a:p>
        </p:txBody>
      </p:sp>
      <p:sp>
        <p:nvSpPr>
          <p:cNvPr id="41" name="TextBox 41"/>
          <p:cNvSpPr txBox="1"/>
          <p:nvPr/>
        </p:nvSpPr>
        <p:spPr>
          <a:xfrm>
            <a:off x="8622226" y="5126157"/>
            <a:ext cx="6791687" cy="693945"/>
          </a:xfrm>
          <a:prstGeom prst="rect">
            <a:avLst/>
          </a:prstGeom>
        </p:spPr>
        <p:txBody>
          <a:bodyPr lIns="0" tIns="0" rIns="0" bIns="0" rtlCol="0" anchor="t">
            <a:spAutoFit/>
          </a:bodyPr>
          <a:lstStyle/>
          <a:p>
            <a:pPr algn="just">
              <a:lnSpc>
                <a:spcPts val="1796"/>
              </a:lnSpc>
            </a:pPr>
            <a:r>
              <a:rPr lang="en-US" sz="1496">
                <a:solidFill>
                  <a:srgbClr val="000000"/>
                </a:solidFill>
                <a:latin typeface="Poppins"/>
              </a:rPr>
              <a:t>Lorem ipsum dolor sit amet, consectetur adipiscing elit. Proin pulvinar enim eget ante scelerisque, ullamcorper ultrices dui malesuada. Pellentesque at purus at felis luctus lacinia. Donec in augue mi. Nulla a.</a:t>
            </a:r>
          </a:p>
        </p:txBody>
      </p:sp>
      <p:sp>
        <p:nvSpPr>
          <p:cNvPr id="42" name="TextBox 42"/>
          <p:cNvSpPr txBox="1"/>
          <p:nvPr/>
        </p:nvSpPr>
        <p:spPr>
          <a:xfrm>
            <a:off x="8622226" y="8529286"/>
            <a:ext cx="6791687" cy="693945"/>
          </a:xfrm>
          <a:prstGeom prst="rect">
            <a:avLst/>
          </a:prstGeom>
        </p:spPr>
        <p:txBody>
          <a:bodyPr lIns="0" tIns="0" rIns="0" bIns="0" rtlCol="0" anchor="t">
            <a:spAutoFit/>
          </a:bodyPr>
          <a:lstStyle/>
          <a:p>
            <a:pPr algn="just">
              <a:lnSpc>
                <a:spcPts val="1796"/>
              </a:lnSpc>
            </a:pPr>
            <a:r>
              <a:rPr lang="en-US" sz="1496">
                <a:solidFill>
                  <a:srgbClr val="000000"/>
                </a:solidFill>
                <a:latin typeface="Poppins"/>
              </a:rPr>
              <a:t>Lorem ipsum dolor sit amet, consectetur adipiscing elit. Proin pulvinar enim eget ante scelerisque, ullamcorper ultrices dui malesuada. Pellentesque at purus at felis luctus lacinia. Donec in augue mi. Nulla a.</a:t>
            </a:r>
          </a:p>
        </p:txBody>
      </p:sp>
      <p:sp>
        <p:nvSpPr>
          <p:cNvPr id="43" name="Freeform 43"/>
          <p:cNvSpPr/>
          <p:nvPr/>
        </p:nvSpPr>
        <p:spPr>
          <a:xfrm flipH="1">
            <a:off x="14630400" y="9778380"/>
            <a:ext cx="7315200" cy="981456"/>
          </a:xfrm>
          <a:custGeom>
            <a:avLst/>
            <a:gdLst/>
            <a:ahLst/>
            <a:cxnLst/>
            <a:rect l="l" t="t" r="r" b="b"/>
            <a:pathLst>
              <a:path w="7315200" h="981456">
                <a:moveTo>
                  <a:pt x="7315200" y="0"/>
                </a:moveTo>
                <a:lnTo>
                  <a:pt x="0" y="0"/>
                </a:lnTo>
                <a:lnTo>
                  <a:pt x="0" y="981456"/>
                </a:lnTo>
                <a:lnTo>
                  <a:pt x="7315200" y="981456"/>
                </a:lnTo>
                <a:lnTo>
                  <a:pt x="731520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75338">
            <a:off x="991042" y="1594393"/>
            <a:ext cx="890679" cy="17385213"/>
            <a:chOff x="0" y="0"/>
            <a:chExt cx="234582" cy="4578822"/>
          </a:xfrm>
        </p:grpSpPr>
        <p:sp>
          <p:nvSpPr>
            <p:cNvPr id="3" name="Freeform 3"/>
            <p:cNvSpPr/>
            <p:nvPr/>
          </p:nvSpPr>
          <p:spPr>
            <a:xfrm>
              <a:off x="0" y="0"/>
              <a:ext cx="234582" cy="4578822"/>
            </a:xfrm>
            <a:custGeom>
              <a:avLst/>
              <a:gdLst/>
              <a:ahLst/>
              <a:cxnLst/>
              <a:rect l="l" t="t" r="r" b="b"/>
              <a:pathLst>
                <a:path w="234582" h="4578822">
                  <a:moveTo>
                    <a:pt x="0" y="0"/>
                  </a:moveTo>
                  <a:lnTo>
                    <a:pt x="234582" y="0"/>
                  </a:lnTo>
                  <a:lnTo>
                    <a:pt x="234582" y="4578822"/>
                  </a:lnTo>
                  <a:lnTo>
                    <a:pt x="0" y="4578822"/>
                  </a:lnTo>
                  <a:close/>
                </a:path>
              </a:pathLst>
            </a:custGeom>
            <a:solidFill>
              <a:srgbClr val="25303C"/>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grpSp>
        <p:nvGrpSpPr>
          <p:cNvPr id="5" name="Group 5"/>
          <p:cNvGrpSpPr/>
          <p:nvPr/>
        </p:nvGrpSpPr>
        <p:grpSpPr>
          <a:xfrm rot="-1775338">
            <a:off x="368596" y="-2832244"/>
            <a:ext cx="4059500" cy="17385213"/>
            <a:chOff x="0" y="0"/>
            <a:chExt cx="1069169" cy="4578822"/>
          </a:xfrm>
        </p:grpSpPr>
        <p:sp>
          <p:nvSpPr>
            <p:cNvPr id="6" name="Freeform 6"/>
            <p:cNvSpPr/>
            <p:nvPr/>
          </p:nvSpPr>
          <p:spPr>
            <a:xfrm>
              <a:off x="0" y="0"/>
              <a:ext cx="1069169" cy="4578822"/>
            </a:xfrm>
            <a:custGeom>
              <a:avLst/>
              <a:gdLst/>
              <a:ahLst/>
              <a:cxnLst/>
              <a:rect l="l" t="t" r="r" b="b"/>
              <a:pathLst>
                <a:path w="1069169" h="4578822">
                  <a:moveTo>
                    <a:pt x="0" y="0"/>
                  </a:moveTo>
                  <a:lnTo>
                    <a:pt x="1069169" y="0"/>
                  </a:lnTo>
                  <a:lnTo>
                    <a:pt x="1069169" y="4578822"/>
                  </a:lnTo>
                  <a:lnTo>
                    <a:pt x="0" y="4578822"/>
                  </a:lnTo>
                  <a:close/>
                </a:path>
              </a:pathLst>
            </a:custGeom>
            <a:solidFill>
              <a:srgbClr val="25303C"/>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grpSp>
        <p:nvGrpSpPr>
          <p:cNvPr id="8" name="Group 8"/>
          <p:cNvGrpSpPr/>
          <p:nvPr/>
        </p:nvGrpSpPr>
        <p:grpSpPr>
          <a:xfrm rot="-8973375">
            <a:off x="2044903" y="-1929188"/>
            <a:ext cx="2412252" cy="8071140"/>
            <a:chOff x="0" y="0"/>
            <a:chExt cx="635326" cy="2125732"/>
          </a:xfrm>
        </p:grpSpPr>
        <p:sp>
          <p:nvSpPr>
            <p:cNvPr id="9" name="Freeform 9"/>
            <p:cNvSpPr/>
            <p:nvPr/>
          </p:nvSpPr>
          <p:spPr>
            <a:xfrm>
              <a:off x="0" y="0"/>
              <a:ext cx="635326" cy="2125732"/>
            </a:xfrm>
            <a:custGeom>
              <a:avLst/>
              <a:gdLst/>
              <a:ahLst/>
              <a:cxnLst/>
              <a:rect l="l" t="t" r="r" b="b"/>
              <a:pathLst>
                <a:path w="635326" h="2125732">
                  <a:moveTo>
                    <a:pt x="0" y="0"/>
                  </a:moveTo>
                  <a:lnTo>
                    <a:pt x="635326" y="0"/>
                  </a:lnTo>
                  <a:lnTo>
                    <a:pt x="635326" y="2125732"/>
                  </a:lnTo>
                  <a:lnTo>
                    <a:pt x="0" y="2125732"/>
                  </a:lnTo>
                  <a:close/>
                </a:path>
              </a:pathLst>
            </a:custGeom>
            <a:solidFill>
              <a:srgbClr val="FFBC00"/>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grpSp>
        <p:nvGrpSpPr>
          <p:cNvPr id="11" name="Group 11"/>
          <p:cNvGrpSpPr/>
          <p:nvPr/>
        </p:nvGrpSpPr>
        <p:grpSpPr>
          <a:xfrm rot="-8973375">
            <a:off x="3598050" y="4984457"/>
            <a:ext cx="2412252" cy="8071140"/>
            <a:chOff x="0" y="0"/>
            <a:chExt cx="635326" cy="2125732"/>
          </a:xfrm>
        </p:grpSpPr>
        <p:sp>
          <p:nvSpPr>
            <p:cNvPr id="12" name="Freeform 12"/>
            <p:cNvSpPr/>
            <p:nvPr/>
          </p:nvSpPr>
          <p:spPr>
            <a:xfrm>
              <a:off x="0" y="0"/>
              <a:ext cx="635326" cy="2125732"/>
            </a:xfrm>
            <a:custGeom>
              <a:avLst/>
              <a:gdLst/>
              <a:ahLst/>
              <a:cxnLst/>
              <a:rect l="l" t="t" r="r" b="b"/>
              <a:pathLst>
                <a:path w="635326" h="2125732">
                  <a:moveTo>
                    <a:pt x="0" y="0"/>
                  </a:moveTo>
                  <a:lnTo>
                    <a:pt x="635326" y="0"/>
                  </a:lnTo>
                  <a:lnTo>
                    <a:pt x="635326" y="2125732"/>
                  </a:lnTo>
                  <a:lnTo>
                    <a:pt x="0" y="2125732"/>
                  </a:lnTo>
                  <a:close/>
                </a:path>
              </a:pathLst>
            </a:custGeom>
            <a:solidFill>
              <a:srgbClr val="FFBC00"/>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sp>
        <p:nvSpPr>
          <p:cNvPr id="14" name="Freeform 14"/>
          <p:cNvSpPr/>
          <p:nvPr/>
        </p:nvSpPr>
        <p:spPr>
          <a:xfrm>
            <a:off x="-38100" y="1370165"/>
            <a:ext cx="8612462" cy="7546670"/>
          </a:xfrm>
          <a:custGeom>
            <a:avLst/>
            <a:gdLst/>
            <a:ahLst/>
            <a:cxnLst/>
            <a:rect l="l" t="t" r="r" b="b"/>
            <a:pathLst>
              <a:path w="8612462" h="7546670">
                <a:moveTo>
                  <a:pt x="0" y="0"/>
                </a:moveTo>
                <a:lnTo>
                  <a:pt x="8612462" y="0"/>
                </a:lnTo>
                <a:lnTo>
                  <a:pt x="8612462" y="7546670"/>
                </a:lnTo>
                <a:lnTo>
                  <a:pt x="0" y="7546670"/>
                </a:lnTo>
                <a:lnTo>
                  <a:pt x="0" y="0"/>
                </a:lnTo>
                <a:close/>
              </a:path>
            </a:pathLst>
          </a:custGeom>
          <a:blipFill>
            <a:blip r:embed="rId2"/>
            <a:stretch>
              <a:fillRect/>
            </a:stretch>
          </a:blipFill>
        </p:spPr>
      </p:sp>
      <p:grpSp>
        <p:nvGrpSpPr>
          <p:cNvPr id="15" name="Group 15"/>
          <p:cNvGrpSpPr/>
          <p:nvPr/>
        </p:nvGrpSpPr>
        <p:grpSpPr>
          <a:xfrm>
            <a:off x="80679" y="1544908"/>
            <a:ext cx="8374904" cy="7197184"/>
            <a:chOff x="0" y="0"/>
            <a:chExt cx="812800" cy="698500"/>
          </a:xfrm>
        </p:grpSpPr>
        <p:sp>
          <p:nvSpPr>
            <p:cNvPr id="16" name="Freeform 1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BC00"/>
            </a:solidFill>
          </p:spPr>
        </p:sp>
        <p:sp>
          <p:nvSpPr>
            <p:cNvPr id="17" name="TextBox 17"/>
            <p:cNvSpPr txBox="1"/>
            <p:nvPr/>
          </p:nvSpPr>
          <p:spPr>
            <a:xfrm>
              <a:off x="114300" y="-57150"/>
              <a:ext cx="584200" cy="755650"/>
            </a:xfrm>
            <a:prstGeom prst="rect">
              <a:avLst/>
            </a:prstGeom>
          </p:spPr>
          <p:txBody>
            <a:bodyPr lIns="50800" tIns="50800" rIns="50800" bIns="50800" rtlCol="0" anchor="ctr"/>
            <a:lstStyle/>
            <a:p>
              <a:pPr algn="ctr">
                <a:lnSpc>
                  <a:spcPts val="2899"/>
                </a:lnSpc>
              </a:pPr>
              <a:endParaRPr/>
            </a:p>
          </p:txBody>
        </p:sp>
      </p:grpSp>
      <p:grpSp>
        <p:nvGrpSpPr>
          <p:cNvPr id="18" name="Group 18"/>
          <p:cNvGrpSpPr>
            <a:grpSpLocks noChangeAspect="1"/>
          </p:cNvGrpSpPr>
          <p:nvPr/>
        </p:nvGrpSpPr>
        <p:grpSpPr>
          <a:xfrm>
            <a:off x="271642" y="1682720"/>
            <a:ext cx="7992979" cy="6921560"/>
            <a:chOff x="0" y="0"/>
            <a:chExt cx="4282440" cy="3708400"/>
          </a:xfrm>
        </p:grpSpPr>
        <p:sp>
          <p:nvSpPr>
            <p:cNvPr id="19" name="Freeform 1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6617" t="-345" r="-40260" b="-12660"/>
              </a:stretch>
            </a:blipFill>
          </p:spPr>
        </p:sp>
      </p:grpSp>
      <p:grpSp>
        <p:nvGrpSpPr>
          <p:cNvPr id="20" name="Group 20"/>
          <p:cNvGrpSpPr/>
          <p:nvPr/>
        </p:nvGrpSpPr>
        <p:grpSpPr>
          <a:xfrm>
            <a:off x="8455583" y="1028700"/>
            <a:ext cx="11399975" cy="1153273"/>
            <a:chOff x="0" y="0"/>
            <a:chExt cx="6904596" cy="698500"/>
          </a:xfrm>
        </p:grpSpPr>
        <p:sp>
          <p:nvSpPr>
            <p:cNvPr id="21" name="Freeform 21"/>
            <p:cNvSpPr/>
            <p:nvPr/>
          </p:nvSpPr>
          <p:spPr>
            <a:xfrm>
              <a:off x="0" y="0"/>
              <a:ext cx="6904596" cy="698500"/>
            </a:xfrm>
            <a:custGeom>
              <a:avLst/>
              <a:gdLst/>
              <a:ahLst/>
              <a:cxnLst/>
              <a:rect l="l" t="t" r="r" b="b"/>
              <a:pathLst>
                <a:path w="6904596" h="698500">
                  <a:moveTo>
                    <a:pt x="6904596" y="349250"/>
                  </a:moveTo>
                  <a:lnTo>
                    <a:pt x="6701396" y="698500"/>
                  </a:lnTo>
                  <a:lnTo>
                    <a:pt x="203200" y="698500"/>
                  </a:lnTo>
                  <a:lnTo>
                    <a:pt x="0" y="349250"/>
                  </a:lnTo>
                  <a:lnTo>
                    <a:pt x="203200" y="0"/>
                  </a:lnTo>
                  <a:lnTo>
                    <a:pt x="6701396" y="0"/>
                  </a:lnTo>
                  <a:lnTo>
                    <a:pt x="6904596" y="349250"/>
                  </a:lnTo>
                  <a:close/>
                </a:path>
              </a:pathLst>
            </a:custGeom>
            <a:solidFill>
              <a:srgbClr val="25303C"/>
            </a:solidFill>
            <a:ln>
              <a:noFill/>
            </a:ln>
          </p:spPr>
        </p:sp>
        <p:sp>
          <p:nvSpPr>
            <p:cNvPr id="22" name="TextBox 22"/>
            <p:cNvSpPr txBox="1"/>
            <p:nvPr/>
          </p:nvSpPr>
          <p:spPr>
            <a:xfrm>
              <a:off x="114300" y="-38100"/>
              <a:ext cx="584200" cy="736600"/>
            </a:xfrm>
            <a:prstGeom prst="rect">
              <a:avLst/>
            </a:prstGeom>
          </p:spPr>
          <p:txBody>
            <a:bodyPr lIns="50800" tIns="50800" rIns="50800" bIns="50800" rtlCol="0" anchor="ctr"/>
            <a:lstStyle/>
            <a:p>
              <a:pPr algn="ctr">
                <a:lnSpc>
                  <a:spcPts val="3359"/>
                </a:lnSpc>
              </a:pPr>
              <a:endParaRPr/>
            </a:p>
          </p:txBody>
        </p:sp>
      </p:grpSp>
      <p:sp>
        <p:nvSpPr>
          <p:cNvPr id="23" name="TextBox 23"/>
          <p:cNvSpPr txBox="1"/>
          <p:nvPr/>
        </p:nvSpPr>
        <p:spPr>
          <a:xfrm>
            <a:off x="8622226" y="1223843"/>
            <a:ext cx="9427117" cy="704850"/>
          </a:xfrm>
          <a:prstGeom prst="rect">
            <a:avLst/>
          </a:prstGeom>
        </p:spPr>
        <p:txBody>
          <a:bodyPr lIns="0" tIns="0" rIns="0" bIns="0" rtlCol="0" anchor="t">
            <a:spAutoFit/>
          </a:bodyPr>
          <a:lstStyle/>
          <a:p>
            <a:pPr algn="r">
              <a:lnSpc>
                <a:spcPts val="5174"/>
              </a:lnSpc>
            </a:pPr>
            <a:r>
              <a:rPr lang="en-US" sz="4500">
                <a:solidFill>
                  <a:srgbClr val="FFBC00"/>
                </a:solidFill>
                <a:latin typeface="Poppins Bold"/>
              </a:rPr>
              <a:t>CONTRIBUTION TO COMMUNITY</a:t>
            </a:r>
          </a:p>
        </p:txBody>
      </p:sp>
      <p:sp>
        <p:nvSpPr>
          <p:cNvPr id="24" name="TextBox 24"/>
          <p:cNvSpPr txBox="1"/>
          <p:nvPr/>
        </p:nvSpPr>
        <p:spPr>
          <a:xfrm>
            <a:off x="8622226" y="2433069"/>
            <a:ext cx="8637074" cy="1704975"/>
          </a:xfrm>
          <a:prstGeom prst="rect">
            <a:avLst/>
          </a:prstGeom>
        </p:spPr>
        <p:txBody>
          <a:bodyPr lIns="0" tIns="0" rIns="0" bIns="0" rtlCol="0" anchor="t">
            <a:spAutoFit/>
          </a:bodyPr>
          <a:lstStyle/>
          <a:p>
            <a:pPr algn="just">
              <a:lnSpc>
                <a:spcPts val="3359"/>
              </a:lnSpc>
            </a:pPr>
            <a:r>
              <a:rPr lang="en-US" sz="2799">
                <a:solidFill>
                  <a:srgbClr val="000000"/>
                </a:solidFill>
                <a:latin typeface="Poppins"/>
              </a:rPr>
              <a:t>Lorem ipsum dolor sit amet, consectetur adipiscing elit. Proin pulvinar enim eget ante scelerisque, ullamcorper ultrices dui malesuada. Pellentesque at purus at felis luctus lacinia.</a:t>
            </a:r>
          </a:p>
        </p:txBody>
      </p:sp>
      <p:grpSp>
        <p:nvGrpSpPr>
          <p:cNvPr id="25" name="Group 25"/>
          <p:cNvGrpSpPr/>
          <p:nvPr/>
        </p:nvGrpSpPr>
        <p:grpSpPr>
          <a:xfrm>
            <a:off x="8923094" y="4587231"/>
            <a:ext cx="1983112" cy="1704237"/>
            <a:chOff x="0" y="0"/>
            <a:chExt cx="812800" cy="698500"/>
          </a:xfrm>
        </p:grpSpPr>
        <p:sp>
          <p:nvSpPr>
            <p:cNvPr id="26" name="Freeform 2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5303C"/>
            </a:solidFill>
            <a:ln w="95250">
              <a:solidFill>
                <a:srgbClr val="FFBC00"/>
              </a:solidFill>
            </a:ln>
          </p:spPr>
        </p:sp>
        <p:sp>
          <p:nvSpPr>
            <p:cNvPr id="27" name="TextBox 2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1949207" y="4587231"/>
            <a:ext cx="1983112" cy="1704237"/>
            <a:chOff x="0" y="0"/>
            <a:chExt cx="812800" cy="698500"/>
          </a:xfrm>
        </p:grpSpPr>
        <p:sp>
          <p:nvSpPr>
            <p:cNvPr id="29" name="Freeform 2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5303C"/>
            </a:solidFill>
            <a:ln w="95250">
              <a:solidFill>
                <a:srgbClr val="FFBC00"/>
              </a:solidFill>
            </a:ln>
          </p:spPr>
        </p:sp>
        <p:sp>
          <p:nvSpPr>
            <p:cNvPr id="30" name="TextBox 3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4975320" y="4587231"/>
            <a:ext cx="1983112" cy="1704237"/>
            <a:chOff x="0" y="0"/>
            <a:chExt cx="812800" cy="698500"/>
          </a:xfrm>
        </p:grpSpPr>
        <p:sp>
          <p:nvSpPr>
            <p:cNvPr id="32" name="Freeform 3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5303C"/>
            </a:solidFill>
            <a:ln w="95250">
              <a:solidFill>
                <a:srgbClr val="FFBC00"/>
              </a:solidFill>
            </a:ln>
          </p:spPr>
        </p:sp>
        <p:sp>
          <p:nvSpPr>
            <p:cNvPr id="33" name="TextBox 33"/>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9493676" y="5004132"/>
            <a:ext cx="841949" cy="870436"/>
          </a:xfrm>
          <a:custGeom>
            <a:avLst/>
            <a:gdLst/>
            <a:ahLst/>
            <a:cxnLst/>
            <a:rect l="l" t="t" r="r" b="b"/>
            <a:pathLst>
              <a:path w="841949" h="870436">
                <a:moveTo>
                  <a:pt x="0" y="0"/>
                </a:moveTo>
                <a:lnTo>
                  <a:pt x="841949" y="0"/>
                </a:lnTo>
                <a:lnTo>
                  <a:pt x="841949" y="870436"/>
                </a:lnTo>
                <a:lnTo>
                  <a:pt x="0" y="87043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5" name="Freeform 35"/>
          <p:cNvSpPr/>
          <p:nvPr/>
        </p:nvSpPr>
        <p:spPr>
          <a:xfrm>
            <a:off x="12519789" y="5004132"/>
            <a:ext cx="841949" cy="870436"/>
          </a:xfrm>
          <a:custGeom>
            <a:avLst/>
            <a:gdLst/>
            <a:ahLst/>
            <a:cxnLst/>
            <a:rect l="l" t="t" r="r" b="b"/>
            <a:pathLst>
              <a:path w="841949" h="870436">
                <a:moveTo>
                  <a:pt x="0" y="0"/>
                </a:moveTo>
                <a:lnTo>
                  <a:pt x="841949" y="0"/>
                </a:lnTo>
                <a:lnTo>
                  <a:pt x="841949" y="870436"/>
                </a:lnTo>
                <a:lnTo>
                  <a:pt x="0" y="87043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6" name="Freeform 36"/>
          <p:cNvSpPr/>
          <p:nvPr/>
        </p:nvSpPr>
        <p:spPr>
          <a:xfrm>
            <a:off x="15545901" y="5004132"/>
            <a:ext cx="841949" cy="870436"/>
          </a:xfrm>
          <a:custGeom>
            <a:avLst/>
            <a:gdLst/>
            <a:ahLst/>
            <a:cxnLst/>
            <a:rect l="l" t="t" r="r" b="b"/>
            <a:pathLst>
              <a:path w="841949" h="870436">
                <a:moveTo>
                  <a:pt x="0" y="0"/>
                </a:moveTo>
                <a:lnTo>
                  <a:pt x="841950" y="0"/>
                </a:lnTo>
                <a:lnTo>
                  <a:pt x="841950" y="870436"/>
                </a:lnTo>
                <a:lnTo>
                  <a:pt x="0" y="87043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7" name="TextBox 37"/>
          <p:cNvSpPr txBox="1"/>
          <p:nvPr/>
        </p:nvSpPr>
        <p:spPr>
          <a:xfrm>
            <a:off x="8813374" y="6574434"/>
            <a:ext cx="2202553" cy="525023"/>
          </a:xfrm>
          <a:prstGeom prst="rect">
            <a:avLst/>
          </a:prstGeom>
        </p:spPr>
        <p:txBody>
          <a:bodyPr lIns="0" tIns="0" rIns="0" bIns="0" rtlCol="0" anchor="t">
            <a:spAutoFit/>
          </a:bodyPr>
          <a:lstStyle/>
          <a:p>
            <a:pPr algn="ctr">
              <a:lnSpc>
                <a:spcPts val="2028"/>
              </a:lnSpc>
            </a:pPr>
            <a:r>
              <a:rPr lang="en-US" sz="1764">
                <a:solidFill>
                  <a:srgbClr val="000000"/>
                </a:solidFill>
                <a:latin typeface="Poppins Bold"/>
              </a:rPr>
              <a:t>Mandated reporting</a:t>
            </a:r>
          </a:p>
        </p:txBody>
      </p:sp>
      <p:sp>
        <p:nvSpPr>
          <p:cNvPr id="38" name="TextBox 38"/>
          <p:cNvSpPr txBox="1"/>
          <p:nvPr/>
        </p:nvSpPr>
        <p:spPr>
          <a:xfrm>
            <a:off x="11949207" y="6574434"/>
            <a:ext cx="1983112" cy="525023"/>
          </a:xfrm>
          <a:prstGeom prst="rect">
            <a:avLst/>
          </a:prstGeom>
        </p:spPr>
        <p:txBody>
          <a:bodyPr lIns="0" tIns="0" rIns="0" bIns="0" rtlCol="0" anchor="t">
            <a:spAutoFit/>
          </a:bodyPr>
          <a:lstStyle/>
          <a:p>
            <a:pPr algn="ctr">
              <a:lnSpc>
                <a:spcPts val="2028"/>
              </a:lnSpc>
            </a:pPr>
            <a:r>
              <a:rPr lang="en-US" sz="1764">
                <a:solidFill>
                  <a:srgbClr val="000000"/>
                </a:solidFill>
                <a:latin typeface="Poppins Bold"/>
              </a:rPr>
              <a:t>Emerging technology</a:t>
            </a:r>
          </a:p>
        </p:txBody>
      </p:sp>
      <p:sp>
        <p:nvSpPr>
          <p:cNvPr id="39" name="TextBox 39"/>
          <p:cNvSpPr txBox="1"/>
          <p:nvPr/>
        </p:nvSpPr>
        <p:spPr>
          <a:xfrm>
            <a:off x="14674452" y="6574434"/>
            <a:ext cx="2584848" cy="525023"/>
          </a:xfrm>
          <a:prstGeom prst="rect">
            <a:avLst/>
          </a:prstGeom>
        </p:spPr>
        <p:txBody>
          <a:bodyPr lIns="0" tIns="0" rIns="0" bIns="0" rtlCol="0" anchor="t">
            <a:spAutoFit/>
          </a:bodyPr>
          <a:lstStyle/>
          <a:p>
            <a:pPr algn="ctr">
              <a:lnSpc>
                <a:spcPts val="2028"/>
              </a:lnSpc>
            </a:pPr>
            <a:r>
              <a:rPr lang="en-US" sz="1764">
                <a:solidFill>
                  <a:srgbClr val="000000"/>
                </a:solidFill>
                <a:latin typeface="Poppins Bold"/>
              </a:rPr>
              <a:t>Industry and marketing trends</a:t>
            </a:r>
          </a:p>
        </p:txBody>
      </p:sp>
      <p:sp>
        <p:nvSpPr>
          <p:cNvPr id="40" name="TextBox 40"/>
          <p:cNvSpPr txBox="1"/>
          <p:nvPr/>
        </p:nvSpPr>
        <p:spPr>
          <a:xfrm>
            <a:off x="8622226" y="7251857"/>
            <a:ext cx="2584848" cy="1185804"/>
          </a:xfrm>
          <a:prstGeom prst="rect">
            <a:avLst/>
          </a:prstGeom>
        </p:spPr>
        <p:txBody>
          <a:bodyPr lIns="0" tIns="0" rIns="0" bIns="0" rtlCol="0" anchor="t">
            <a:spAutoFit/>
          </a:bodyPr>
          <a:lstStyle/>
          <a:p>
            <a:pPr algn="just">
              <a:lnSpc>
                <a:spcPts val="1411"/>
              </a:lnSpc>
            </a:pPr>
            <a:r>
              <a:rPr lang="en-US" sz="1176">
                <a:solidFill>
                  <a:srgbClr val="000000"/>
                </a:solidFill>
                <a:latin typeface="Poppins"/>
              </a:rPr>
              <a:t>Lorem ipsum dolor sit amet, consectetur adipiscing elit. Proin pulvinar enim eget ante scelerisque, ullamcorper ultrices dui malesuada. Pellentesque at purus at felis luctus lacinia. Donec in augue mi. Nulla a magna.</a:t>
            </a:r>
          </a:p>
        </p:txBody>
      </p:sp>
      <p:sp>
        <p:nvSpPr>
          <p:cNvPr id="41" name="TextBox 41"/>
          <p:cNvSpPr txBox="1"/>
          <p:nvPr/>
        </p:nvSpPr>
        <p:spPr>
          <a:xfrm>
            <a:off x="11648339" y="7251857"/>
            <a:ext cx="2584848" cy="1185804"/>
          </a:xfrm>
          <a:prstGeom prst="rect">
            <a:avLst/>
          </a:prstGeom>
        </p:spPr>
        <p:txBody>
          <a:bodyPr lIns="0" tIns="0" rIns="0" bIns="0" rtlCol="0" anchor="t">
            <a:spAutoFit/>
          </a:bodyPr>
          <a:lstStyle/>
          <a:p>
            <a:pPr algn="just">
              <a:lnSpc>
                <a:spcPts val="1411"/>
              </a:lnSpc>
            </a:pPr>
            <a:r>
              <a:rPr lang="en-US" sz="1176">
                <a:solidFill>
                  <a:srgbClr val="000000"/>
                </a:solidFill>
                <a:latin typeface="Poppins"/>
              </a:rPr>
              <a:t>Lorem ipsum dolor sit amet, consectetur adipiscing elit. Proin pulvinar enim eget ante scelerisque, ullamcorper ultrices dui malesuada. Pellentesque at purus at felis luctus lacinia. Donec in augue mi. Nulla a magna.</a:t>
            </a:r>
          </a:p>
        </p:txBody>
      </p:sp>
      <p:sp>
        <p:nvSpPr>
          <p:cNvPr id="42" name="TextBox 42"/>
          <p:cNvSpPr txBox="1"/>
          <p:nvPr/>
        </p:nvSpPr>
        <p:spPr>
          <a:xfrm>
            <a:off x="14674452" y="7251857"/>
            <a:ext cx="2584848" cy="1185804"/>
          </a:xfrm>
          <a:prstGeom prst="rect">
            <a:avLst/>
          </a:prstGeom>
        </p:spPr>
        <p:txBody>
          <a:bodyPr lIns="0" tIns="0" rIns="0" bIns="0" rtlCol="0" anchor="t">
            <a:spAutoFit/>
          </a:bodyPr>
          <a:lstStyle/>
          <a:p>
            <a:pPr algn="just">
              <a:lnSpc>
                <a:spcPts val="1411"/>
              </a:lnSpc>
            </a:pPr>
            <a:r>
              <a:rPr lang="en-US" sz="1176">
                <a:solidFill>
                  <a:srgbClr val="000000"/>
                </a:solidFill>
                <a:latin typeface="Poppins"/>
              </a:rPr>
              <a:t>Lorem ipsum dolor sit amet, consectetur adipiscing elit. Proin pulvinar enim eget ante scelerisque, ullamcorper ultrices dui malesuada. Pellentesque at purus at felis luctus lacinia. Donec in augue mi. Nulla a magna.</a:t>
            </a:r>
          </a:p>
        </p:txBody>
      </p:sp>
      <p:sp>
        <p:nvSpPr>
          <p:cNvPr id="43" name="Freeform 43"/>
          <p:cNvSpPr/>
          <p:nvPr/>
        </p:nvSpPr>
        <p:spPr>
          <a:xfrm flipH="1">
            <a:off x="14630400" y="9778380"/>
            <a:ext cx="7315200" cy="981456"/>
          </a:xfrm>
          <a:custGeom>
            <a:avLst/>
            <a:gdLst/>
            <a:ahLst/>
            <a:cxnLst/>
            <a:rect l="l" t="t" r="r" b="b"/>
            <a:pathLst>
              <a:path w="7315200" h="981456">
                <a:moveTo>
                  <a:pt x="7315200" y="0"/>
                </a:moveTo>
                <a:lnTo>
                  <a:pt x="0" y="0"/>
                </a:lnTo>
                <a:lnTo>
                  <a:pt x="0" y="981456"/>
                </a:lnTo>
                <a:lnTo>
                  <a:pt x="7315200" y="981456"/>
                </a:lnTo>
                <a:lnTo>
                  <a:pt x="731520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809275">
            <a:off x="13367648" y="-3600814"/>
            <a:ext cx="5209636" cy="17385213"/>
            <a:chOff x="0" y="0"/>
            <a:chExt cx="1372085" cy="4578822"/>
          </a:xfrm>
        </p:grpSpPr>
        <p:sp>
          <p:nvSpPr>
            <p:cNvPr id="3" name="Freeform 3"/>
            <p:cNvSpPr/>
            <p:nvPr/>
          </p:nvSpPr>
          <p:spPr>
            <a:xfrm>
              <a:off x="0" y="0"/>
              <a:ext cx="1372085" cy="4578822"/>
            </a:xfrm>
            <a:custGeom>
              <a:avLst/>
              <a:gdLst/>
              <a:ahLst/>
              <a:cxnLst/>
              <a:rect l="l" t="t" r="r" b="b"/>
              <a:pathLst>
                <a:path w="1372085" h="4578822">
                  <a:moveTo>
                    <a:pt x="0" y="0"/>
                  </a:moveTo>
                  <a:lnTo>
                    <a:pt x="1372085" y="0"/>
                  </a:lnTo>
                  <a:lnTo>
                    <a:pt x="1372085" y="4578822"/>
                  </a:lnTo>
                  <a:lnTo>
                    <a:pt x="0" y="4578822"/>
                  </a:lnTo>
                  <a:close/>
                </a:path>
              </a:pathLst>
            </a:custGeom>
            <a:solidFill>
              <a:srgbClr val="25303C"/>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grpSp>
        <p:nvGrpSpPr>
          <p:cNvPr id="5" name="Group 5"/>
          <p:cNvGrpSpPr/>
          <p:nvPr/>
        </p:nvGrpSpPr>
        <p:grpSpPr>
          <a:xfrm rot="9011666">
            <a:off x="13791609" y="3895083"/>
            <a:ext cx="2845586" cy="17385213"/>
            <a:chOff x="0" y="0"/>
            <a:chExt cx="749455" cy="4578822"/>
          </a:xfrm>
        </p:grpSpPr>
        <p:sp>
          <p:nvSpPr>
            <p:cNvPr id="6" name="Freeform 6"/>
            <p:cNvSpPr/>
            <p:nvPr/>
          </p:nvSpPr>
          <p:spPr>
            <a:xfrm>
              <a:off x="0" y="0"/>
              <a:ext cx="749455" cy="4578822"/>
            </a:xfrm>
            <a:custGeom>
              <a:avLst/>
              <a:gdLst/>
              <a:ahLst/>
              <a:cxnLst/>
              <a:rect l="l" t="t" r="r" b="b"/>
              <a:pathLst>
                <a:path w="749455" h="4578822">
                  <a:moveTo>
                    <a:pt x="0" y="0"/>
                  </a:moveTo>
                  <a:lnTo>
                    <a:pt x="749455" y="0"/>
                  </a:lnTo>
                  <a:lnTo>
                    <a:pt x="749455" y="4578822"/>
                  </a:lnTo>
                  <a:lnTo>
                    <a:pt x="0" y="4578822"/>
                  </a:lnTo>
                  <a:close/>
                </a:path>
              </a:pathLst>
            </a:custGeom>
            <a:solidFill>
              <a:srgbClr val="FFBC00"/>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grpSp>
        <p:nvGrpSpPr>
          <p:cNvPr id="8" name="Group 8"/>
          <p:cNvGrpSpPr/>
          <p:nvPr/>
        </p:nvGrpSpPr>
        <p:grpSpPr>
          <a:xfrm rot="1809275">
            <a:off x="10258534" y="-4595813"/>
            <a:ext cx="2259439" cy="17385213"/>
            <a:chOff x="0" y="0"/>
            <a:chExt cx="595079" cy="4578822"/>
          </a:xfrm>
        </p:grpSpPr>
        <p:sp>
          <p:nvSpPr>
            <p:cNvPr id="9" name="Freeform 9"/>
            <p:cNvSpPr/>
            <p:nvPr/>
          </p:nvSpPr>
          <p:spPr>
            <a:xfrm>
              <a:off x="0" y="0"/>
              <a:ext cx="595079" cy="4578822"/>
            </a:xfrm>
            <a:custGeom>
              <a:avLst/>
              <a:gdLst/>
              <a:ahLst/>
              <a:cxnLst/>
              <a:rect l="l" t="t" r="r" b="b"/>
              <a:pathLst>
                <a:path w="595079" h="4578822">
                  <a:moveTo>
                    <a:pt x="0" y="0"/>
                  </a:moveTo>
                  <a:lnTo>
                    <a:pt x="595079" y="0"/>
                  </a:lnTo>
                  <a:lnTo>
                    <a:pt x="595079" y="4578822"/>
                  </a:lnTo>
                  <a:lnTo>
                    <a:pt x="0" y="4578822"/>
                  </a:lnTo>
                  <a:close/>
                </a:path>
              </a:pathLst>
            </a:custGeom>
            <a:solidFill>
              <a:srgbClr val="25303C"/>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grpSp>
        <p:nvGrpSpPr>
          <p:cNvPr id="11" name="Group 11"/>
          <p:cNvGrpSpPr/>
          <p:nvPr/>
        </p:nvGrpSpPr>
        <p:grpSpPr>
          <a:xfrm rot="9011666">
            <a:off x="10671654" y="-4195303"/>
            <a:ext cx="2197507" cy="8071140"/>
            <a:chOff x="0" y="0"/>
            <a:chExt cx="578767" cy="2125732"/>
          </a:xfrm>
        </p:grpSpPr>
        <p:sp>
          <p:nvSpPr>
            <p:cNvPr id="12" name="Freeform 12"/>
            <p:cNvSpPr/>
            <p:nvPr/>
          </p:nvSpPr>
          <p:spPr>
            <a:xfrm>
              <a:off x="0" y="0"/>
              <a:ext cx="578767" cy="2125732"/>
            </a:xfrm>
            <a:custGeom>
              <a:avLst/>
              <a:gdLst/>
              <a:ahLst/>
              <a:cxnLst/>
              <a:rect l="l" t="t" r="r" b="b"/>
              <a:pathLst>
                <a:path w="578767" h="2125732">
                  <a:moveTo>
                    <a:pt x="0" y="0"/>
                  </a:moveTo>
                  <a:lnTo>
                    <a:pt x="578767" y="0"/>
                  </a:lnTo>
                  <a:lnTo>
                    <a:pt x="578767" y="2125732"/>
                  </a:lnTo>
                  <a:lnTo>
                    <a:pt x="0" y="2125732"/>
                  </a:lnTo>
                  <a:close/>
                </a:path>
              </a:pathLst>
            </a:custGeom>
            <a:solidFill>
              <a:srgbClr val="FFBC00"/>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sp>
        <p:nvSpPr>
          <p:cNvPr id="14" name="Freeform 14"/>
          <p:cNvSpPr/>
          <p:nvPr/>
        </p:nvSpPr>
        <p:spPr>
          <a:xfrm>
            <a:off x="9794317" y="1370165"/>
            <a:ext cx="8612462" cy="7546670"/>
          </a:xfrm>
          <a:custGeom>
            <a:avLst/>
            <a:gdLst/>
            <a:ahLst/>
            <a:cxnLst/>
            <a:rect l="l" t="t" r="r" b="b"/>
            <a:pathLst>
              <a:path w="8612462" h="7546670">
                <a:moveTo>
                  <a:pt x="0" y="0"/>
                </a:moveTo>
                <a:lnTo>
                  <a:pt x="8612462" y="0"/>
                </a:lnTo>
                <a:lnTo>
                  <a:pt x="8612462" y="7546670"/>
                </a:lnTo>
                <a:lnTo>
                  <a:pt x="0" y="7546670"/>
                </a:lnTo>
                <a:lnTo>
                  <a:pt x="0" y="0"/>
                </a:lnTo>
                <a:close/>
              </a:path>
            </a:pathLst>
          </a:custGeom>
          <a:blipFill>
            <a:blip r:embed="rId2"/>
            <a:stretch>
              <a:fillRect/>
            </a:stretch>
          </a:blipFill>
        </p:spPr>
      </p:sp>
      <p:grpSp>
        <p:nvGrpSpPr>
          <p:cNvPr id="15" name="Group 15"/>
          <p:cNvGrpSpPr/>
          <p:nvPr/>
        </p:nvGrpSpPr>
        <p:grpSpPr>
          <a:xfrm>
            <a:off x="9913096" y="1544908"/>
            <a:ext cx="8374904" cy="7197184"/>
            <a:chOff x="0" y="0"/>
            <a:chExt cx="812800" cy="698500"/>
          </a:xfrm>
        </p:grpSpPr>
        <p:sp>
          <p:nvSpPr>
            <p:cNvPr id="16" name="Freeform 1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BC00"/>
            </a:solidFill>
          </p:spPr>
        </p:sp>
        <p:sp>
          <p:nvSpPr>
            <p:cNvPr id="17" name="TextBox 17"/>
            <p:cNvSpPr txBox="1"/>
            <p:nvPr/>
          </p:nvSpPr>
          <p:spPr>
            <a:xfrm>
              <a:off x="114300" y="-57150"/>
              <a:ext cx="584200" cy="755650"/>
            </a:xfrm>
            <a:prstGeom prst="rect">
              <a:avLst/>
            </a:prstGeom>
          </p:spPr>
          <p:txBody>
            <a:bodyPr lIns="50800" tIns="50800" rIns="50800" bIns="50800" rtlCol="0" anchor="ctr"/>
            <a:lstStyle/>
            <a:p>
              <a:pPr algn="ctr">
                <a:lnSpc>
                  <a:spcPts val="2899"/>
                </a:lnSpc>
              </a:pPr>
              <a:endParaRPr/>
            </a:p>
          </p:txBody>
        </p:sp>
      </p:grpSp>
      <p:grpSp>
        <p:nvGrpSpPr>
          <p:cNvPr id="18" name="Group 18"/>
          <p:cNvGrpSpPr>
            <a:grpSpLocks noChangeAspect="1"/>
          </p:cNvGrpSpPr>
          <p:nvPr/>
        </p:nvGrpSpPr>
        <p:grpSpPr>
          <a:xfrm>
            <a:off x="10104058" y="1682720"/>
            <a:ext cx="7992979" cy="6921560"/>
            <a:chOff x="0" y="0"/>
            <a:chExt cx="4282440" cy="3708400"/>
          </a:xfrm>
        </p:grpSpPr>
        <p:sp>
          <p:nvSpPr>
            <p:cNvPr id="19" name="Freeform 1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26129" r="-28220" b="-18753"/>
              </a:stretch>
            </a:blipFill>
          </p:spPr>
        </p:sp>
      </p:grpSp>
      <p:sp>
        <p:nvSpPr>
          <p:cNvPr id="20" name="Freeform 20"/>
          <p:cNvSpPr/>
          <p:nvPr/>
        </p:nvSpPr>
        <p:spPr>
          <a:xfrm>
            <a:off x="733721" y="471145"/>
            <a:ext cx="1983486" cy="1442535"/>
          </a:xfrm>
          <a:custGeom>
            <a:avLst/>
            <a:gdLst/>
            <a:ahLst/>
            <a:cxnLst/>
            <a:rect l="l" t="t" r="r" b="b"/>
            <a:pathLst>
              <a:path w="1983486" h="1442535">
                <a:moveTo>
                  <a:pt x="0" y="0"/>
                </a:moveTo>
                <a:lnTo>
                  <a:pt x="1983486" y="0"/>
                </a:lnTo>
                <a:lnTo>
                  <a:pt x="1983486" y="1442535"/>
                </a:lnTo>
                <a:lnTo>
                  <a:pt x="0" y="1442535"/>
                </a:lnTo>
                <a:lnTo>
                  <a:pt x="0" y="0"/>
                </a:lnTo>
                <a:close/>
              </a:path>
            </a:pathLst>
          </a:custGeom>
          <a:blipFill>
            <a:blip r:embed="rId4"/>
            <a:stretch>
              <a:fillRect/>
            </a:stretch>
          </a:blipFill>
        </p:spPr>
      </p:sp>
      <p:sp>
        <p:nvSpPr>
          <p:cNvPr id="21" name="TextBox 21"/>
          <p:cNvSpPr txBox="1"/>
          <p:nvPr/>
        </p:nvSpPr>
        <p:spPr>
          <a:xfrm>
            <a:off x="1036849" y="3830995"/>
            <a:ext cx="8115300" cy="1630872"/>
          </a:xfrm>
          <a:prstGeom prst="rect">
            <a:avLst/>
          </a:prstGeom>
        </p:spPr>
        <p:txBody>
          <a:bodyPr lIns="0" tIns="0" rIns="0" bIns="0" rtlCol="0" anchor="t">
            <a:spAutoFit/>
          </a:bodyPr>
          <a:lstStyle/>
          <a:p>
            <a:pPr>
              <a:lnSpc>
                <a:spcPts val="11920"/>
              </a:lnSpc>
            </a:pPr>
            <a:r>
              <a:rPr lang="en-US" sz="10365">
                <a:solidFill>
                  <a:srgbClr val="000000"/>
                </a:solidFill>
                <a:latin typeface="Poppins Ultra-Bold"/>
              </a:rPr>
              <a:t>Thank You</a:t>
            </a:r>
          </a:p>
        </p:txBody>
      </p:sp>
      <p:sp>
        <p:nvSpPr>
          <p:cNvPr id="22" name="TextBox 22"/>
          <p:cNvSpPr txBox="1"/>
          <p:nvPr/>
        </p:nvSpPr>
        <p:spPr>
          <a:xfrm>
            <a:off x="1036849" y="5217739"/>
            <a:ext cx="8115300" cy="774700"/>
          </a:xfrm>
          <a:prstGeom prst="rect">
            <a:avLst/>
          </a:prstGeom>
        </p:spPr>
        <p:txBody>
          <a:bodyPr lIns="0" tIns="0" rIns="0" bIns="0" rtlCol="0" anchor="t">
            <a:spAutoFit/>
          </a:bodyPr>
          <a:lstStyle/>
          <a:p>
            <a:pPr>
              <a:lnSpc>
                <a:spcPts val="5750"/>
              </a:lnSpc>
            </a:pPr>
            <a:r>
              <a:rPr lang="en-US" sz="5000" spc="730">
                <a:solidFill>
                  <a:srgbClr val="000000"/>
                </a:solidFill>
                <a:latin typeface="Poppins Medium"/>
              </a:rPr>
              <a:t>For Your Attention</a:t>
            </a:r>
          </a:p>
        </p:txBody>
      </p:sp>
      <p:sp>
        <p:nvSpPr>
          <p:cNvPr id="23" name="TextBox 23"/>
          <p:cNvSpPr txBox="1"/>
          <p:nvPr/>
        </p:nvSpPr>
        <p:spPr>
          <a:xfrm>
            <a:off x="1028700" y="8897785"/>
            <a:ext cx="5415987" cy="1050925"/>
          </a:xfrm>
          <a:prstGeom prst="rect">
            <a:avLst/>
          </a:prstGeom>
        </p:spPr>
        <p:txBody>
          <a:bodyPr lIns="0" tIns="0" rIns="0" bIns="0" rtlCol="0" anchor="t">
            <a:spAutoFit/>
          </a:bodyPr>
          <a:lstStyle/>
          <a:p>
            <a:pPr>
              <a:lnSpc>
                <a:spcPts val="4025"/>
              </a:lnSpc>
            </a:pPr>
            <a:r>
              <a:rPr lang="en-US" sz="3500" dirty="0">
                <a:solidFill>
                  <a:srgbClr val="000000"/>
                </a:solidFill>
                <a:latin typeface="Poppins Ultra-Bold"/>
              </a:rPr>
              <a:t>Undergraduate Project Exhibition (</a:t>
            </a:r>
            <a:r>
              <a:rPr lang="en-US" sz="3500" dirty="0" err="1">
                <a:solidFill>
                  <a:srgbClr val="000000"/>
                </a:solidFill>
                <a:latin typeface="Poppins Ultra-Bold"/>
              </a:rPr>
              <a:t>UPEx</a:t>
            </a:r>
            <a:r>
              <a:rPr lang="en-US" sz="3500">
                <a:solidFill>
                  <a:srgbClr val="000000"/>
                </a:solidFill>
                <a:latin typeface="Poppins Ultra-Bold"/>
              </a:rPr>
              <a:t>) </a:t>
            </a:r>
            <a:r>
              <a:rPr lang="en-US" sz="3500" smtClean="0">
                <a:solidFill>
                  <a:srgbClr val="000000"/>
                </a:solidFill>
                <a:latin typeface="Poppins Ultra-Bold"/>
              </a:rPr>
              <a:t>2024</a:t>
            </a:r>
            <a:endParaRPr lang="en-US" sz="3500" dirty="0">
              <a:solidFill>
                <a:srgbClr val="000000"/>
              </a:solidFill>
              <a:latin typeface="Poppins Ultra-Bold"/>
            </a:endParaRPr>
          </a:p>
        </p:txBody>
      </p:sp>
      <p:sp>
        <p:nvSpPr>
          <p:cNvPr id="24" name="TextBox 24"/>
          <p:cNvSpPr txBox="1"/>
          <p:nvPr/>
        </p:nvSpPr>
        <p:spPr>
          <a:xfrm>
            <a:off x="-4776506" y="7455346"/>
            <a:ext cx="10204668" cy="1698626"/>
          </a:xfrm>
          <a:prstGeom prst="rect">
            <a:avLst/>
          </a:prstGeom>
        </p:spPr>
        <p:txBody>
          <a:bodyPr lIns="0" tIns="0" rIns="0" bIns="0" rtlCol="0" anchor="t">
            <a:spAutoFit/>
          </a:bodyPr>
          <a:lstStyle/>
          <a:p>
            <a:pPr algn="r">
              <a:lnSpc>
                <a:spcPts val="13999"/>
              </a:lnSpc>
              <a:spcBef>
                <a:spcPct val="0"/>
              </a:spcBef>
            </a:pPr>
            <a:r>
              <a:rPr lang="en-US" sz="9999">
                <a:solidFill>
                  <a:srgbClr val="FFBC00"/>
                </a:solidFill>
                <a:latin typeface="Montserrat Ultra-Bold"/>
              </a:rPr>
              <a:t>FKTEN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809275">
            <a:off x="13366272" y="-3549107"/>
            <a:ext cx="5209636" cy="17385213"/>
            <a:chOff x="0" y="0"/>
            <a:chExt cx="1372085" cy="4578822"/>
          </a:xfrm>
        </p:grpSpPr>
        <p:sp>
          <p:nvSpPr>
            <p:cNvPr id="3" name="Freeform 3"/>
            <p:cNvSpPr/>
            <p:nvPr/>
          </p:nvSpPr>
          <p:spPr>
            <a:xfrm>
              <a:off x="0" y="0"/>
              <a:ext cx="1372085" cy="4578822"/>
            </a:xfrm>
            <a:custGeom>
              <a:avLst/>
              <a:gdLst/>
              <a:ahLst/>
              <a:cxnLst/>
              <a:rect l="l" t="t" r="r" b="b"/>
              <a:pathLst>
                <a:path w="1372085" h="4578822">
                  <a:moveTo>
                    <a:pt x="0" y="0"/>
                  </a:moveTo>
                  <a:lnTo>
                    <a:pt x="1372085" y="0"/>
                  </a:lnTo>
                  <a:lnTo>
                    <a:pt x="1372085" y="4578822"/>
                  </a:lnTo>
                  <a:lnTo>
                    <a:pt x="0" y="4578822"/>
                  </a:lnTo>
                  <a:close/>
                </a:path>
              </a:pathLst>
            </a:custGeom>
            <a:solidFill>
              <a:srgbClr val="25303C"/>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grpSp>
        <p:nvGrpSpPr>
          <p:cNvPr id="5" name="Group 5"/>
          <p:cNvGrpSpPr/>
          <p:nvPr/>
        </p:nvGrpSpPr>
        <p:grpSpPr>
          <a:xfrm rot="9011666">
            <a:off x="13791609" y="3895083"/>
            <a:ext cx="2845586" cy="17385213"/>
            <a:chOff x="0" y="0"/>
            <a:chExt cx="749455" cy="4578822"/>
          </a:xfrm>
        </p:grpSpPr>
        <p:sp>
          <p:nvSpPr>
            <p:cNvPr id="6" name="Freeform 6"/>
            <p:cNvSpPr/>
            <p:nvPr/>
          </p:nvSpPr>
          <p:spPr>
            <a:xfrm>
              <a:off x="0" y="0"/>
              <a:ext cx="749455" cy="4578822"/>
            </a:xfrm>
            <a:custGeom>
              <a:avLst/>
              <a:gdLst/>
              <a:ahLst/>
              <a:cxnLst/>
              <a:rect l="l" t="t" r="r" b="b"/>
              <a:pathLst>
                <a:path w="749455" h="4578822">
                  <a:moveTo>
                    <a:pt x="0" y="0"/>
                  </a:moveTo>
                  <a:lnTo>
                    <a:pt x="749455" y="0"/>
                  </a:lnTo>
                  <a:lnTo>
                    <a:pt x="749455" y="4578822"/>
                  </a:lnTo>
                  <a:lnTo>
                    <a:pt x="0" y="4578822"/>
                  </a:lnTo>
                  <a:close/>
                </a:path>
              </a:pathLst>
            </a:custGeom>
            <a:solidFill>
              <a:srgbClr val="FFBC00"/>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grpSp>
        <p:nvGrpSpPr>
          <p:cNvPr id="8" name="Group 8"/>
          <p:cNvGrpSpPr/>
          <p:nvPr/>
        </p:nvGrpSpPr>
        <p:grpSpPr>
          <a:xfrm rot="1809275">
            <a:off x="10258534" y="-4595813"/>
            <a:ext cx="2259439" cy="17385213"/>
            <a:chOff x="0" y="0"/>
            <a:chExt cx="595079" cy="4578822"/>
          </a:xfrm>
        </p:grpSpPr>
        <p:sp>
          <p:nvSpPr>
            <p:cNvPr id="9" name="Freeform 9"/>
            <p:cNvSpPr/>
            <p:nvPr/>
          </p:nvSpPr>
          <p:spPr>
            <a:xfrm>
              <a:off x="0" y="0"/>
              <a:ext cx="595079" cy="4578822"/>
            </a:xfrm>
            <a:custGeom>
              <a:avLst/>
              <a:gdLst/>
              <a:ahLst/>
              <a:cxnLst/>
              <a:rect l="l" t="t" r="r" b="b"/>
              <a:pathLst>
                <a:path w="595079" h="4578822">
                  <a:moveTo>
                    <a:pt x="0" y="0"/>
                  </a:moveTo>
                  <a:lnTo>
                    <a:pt x="595079" y="0"/>
                  </a:lnTo>
                  <a:lnTo>
                    <a:pt x="595079" y="4578822"/>
                  </a:lnTo>
                  <a:lnTo>
                    <a:pt x="0" y="4578822"/>
                  </a:lnTo>
                  <a:close/>
                </a:path>
              </a:pathLst>
            </a:custGeom>
            <a:solidFill>
              <a:srgbClr val="25303C"/>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grpSp>
        <p:nvGrpSpPr>
          <p:cNvPr id="11" name="Group 11"/>
          <p:cNvGrpSpPr/>
          <p:nvPr/>
        </p:nvGrpSpPr>
        <p:grpSpPr>
          <a:xfrm rot="9011666">
            <a:off x="10671654" y="-4195303"/>
            <a:ext cx="2197507" cy="8071140"/>
            <a:chOff x="0" y="0"/>
            <a:chExt cx="578767" cy="2125732"/>
          </a:xfrm>
        </p:grpSpPr>
        <p:sp>
          <p:nvSpPr>
            <p:cNvPr id="12" name="Freeform 12"/>
            <p:cNvSpPr/>
            <p:nvPr/>
          </p:nvSpPr>
          <p:spPr>
            <a:xfrm>
              <a:off x="0" y="0"/>
              <a:ext cx="578767" cy="2125732"/>
            </a:xfrm>
            <a:custGeom>
              <a:avLst/>
              <a:gdLst/>
              <a:ahLst/>
              <a:cxnLst/>
              <a:rect l="l" t="t" r="r" b="b"/>
              <a:pathLst>
                <a:path w="578767" h="2125732">
                  <a:moveTo>
                    <a:pt x="0" y="0"/>
                  </a:moveTo>
                  <a:lnTo>
                    <a:pt x="578767" y="0"/>
                  </a:lnTo>
                  <a:lnTo>
                    <a:pt x="578767" y="2125732"/>
                  </a:lnTo>
                  <a:lnTo>
                    <a:pt x="0" y="2125732"/>
                  </a:lnTo>
                  <a:close/>
                </a:path>
              </a:pathLst>
            </a:custGeom>
            <a:solidFill>
              <a:srgbClr val="FFBC00"/>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sp>
        <p:nvSpPr>
          <p:cNvPr id="14" name="Freeform 14"/>
          <p:cNvSpPr/>
          <p:nvPr/>
        </p:nvSpPr>
        <p:spPr>
          <a:xfrm>
            <a:off x="9794317" y="1370165"/>
            <a:ext cx="8612462" cy="7546670"/>
          </a:xfrm>
          <a:custGeom>
            <a:avLst/>
            <a:gdLst/>
            <a:ahLst/>
            <a:cxnLst/>
            <a:rect l="l" t="t" r="r" b="b"/>
            <a:pathLst>
              <a:path w="8612462" h="7546670">
                <a:moveTo>
                  <a:pt x="0" y="0"/>
                </a:moveTo>
                <a:lnTo>
                  <a:pt x="8612462" y="0"/>
                </a:lnTo>
                <a:lnTo>
                  <a:pt x="8612462" y="7546670"/>
                </a:lnTo>
                <a:lnTo>
                  <a:pt x="0" y="7546670"/>
                </a:lnTo>
                <a:lnTo>
                  <a:pt x="0" y="0"/>
                </a:lnTo>
                <a:close/>
              </a:path>
            </a:pathLst>
          </a:custGeom>
          <a:blipFill>
            <a:blip r:embed="rId2"/>
            <a:stretch>
              <a:fillRect/>
            </a:stretch>
          </a:blipFill>
        </p:spPr>
      </p:sp>
      <p:grpSp>
        <p:nvGrpSpPr>
          <p:cNvPr id="15" name="Group 15"/>
          <p:cNvGrpSpPr/>
          <p:nvPr/>
        </p:nvGrpSpPr>
        <p:grpSpPr>
          <a:xfrm>
            <a:off x="9913096" y="1544908"/>
            <a:ext cx="8374904" cy="7197184"/>
            <a:chOff x="0" y="0"/>
            <a:chExt cx="812800" cy="698500"/>
          </a:xfrm>
        </p:grpSpPr>
        <p:sp>
          <p:nvSpPr>
            <p:cNvPr id="16" name="Freeform 1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BC00"/>
            </a:solidFill>
          </p:spPr>
        </p:sp>
        <p:sp>
          <p:nvSpPr>
            <p:cNvPr id="17" name="TextBox 17"/>
            <p:cNvSpPr txBox="1"/>
            <p:nvPr/>
          </p:nvSpPr>
          <p:spPr>
            <a:xfrm>
              <a:off x="114300" y="-57150"/>
              <a:ext cx="584200" cy="755650"/>
            </a:xfrm>
            <a:prstGeom prst="rect">
              <a:avLst/>
            </a:prstGeom>
          </p:spPr>
          <p:txBody>
            <a:bodyPr lIns="50800" tIns="50800" rIns="50800" bIns="50800" rtlCol="0" anchor="ctr"/>
            <a:lstStyle/>
            <a:p>
              <a:pPr algn="ctr">
                <a:lnSpc>
                  <a:spcPts val="2899"/>
                </a:lnSpc>
              </a:pPr>
              <a:endParaRPr/>
            </a:p>
          </p:txBody>
        </p:sp>
      </p:grpSp>
      <p:grpSp>
        <p:nvGrpSpPr>
          <p:cNvPr id="18" name="Group 18"/>
          <p:cNvGrpSpPr>
            <a:grpSpLocks noChangeAspect="1"/>
          </p:cNvGrpSpPr>
          <p:nvPr/>
        </p:nvGrpSpPr>
        <p:grpSpPr>
          <a:xfrm>
            <a:off x="10104058" y="1682720"/>
            <a:ext cx="7992979" cy="6921560"/>
            <a:chOff x="0" y="0"/>
            <a:chExt cx="4282440" cy="3708400"/>
          </a:xfrm>
        </p:grpSpPr>
        <p:sp>
          <p:nvSpPr>
            <p:cNvPr id="19" name="Freeform 1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22162" r="-22162"/>
              </a:stretch>
            </a:blipFill>
          </p:spPr>
        </p:sp>
      </p:grpSp>
      <p:sp>
        <p:nvSpPr>
          <p:cNvPr id="20" name="Freeform 20"/>
          <p:cNvSpPr/>
          <p:nvPr/>
        </p:nvSpPr>
        <p:spPr>
          <a:xfrm>
            <a:off x="1051600" y="307433"/>
            <a:ext cx="2564507" cy="1442535"/>
          </a:xfrm>
          <a:custGeom>
            <a:avLst/>
            <a:gdLst/>
            <a:ahLst/>
            <a:cxnLst/>
            <a:rect l="l" t="t" r="r" b="b"/>
            <a:pathLst>
              <a:path w="2564507" h="1442535">
                <a:moveTo>
                  <a:pt x="0" y="0"/>
                </a:moveTo>
                <a:lnTo>
                  <a:pt x="2564506" y="0"/>
                </a:lnTo>
                <a:lnTo>
                  <a:pt x="2564506" y="1442534"/>
                </a:lnTo>
                <a:lnTo>
                  <a:pt x="0" y="1442534"/>
                </a:lnTo>
                <a:lnTo>
                  <a:pt x="0" y="0"/>
                </a:lnTo>
                <a:close/>
              </a:path>
            </a:pathLst>
          </a:custGeom>
          <a:blipFill>
            <a:blip r:embed="rId4"/>
            <a:stretch>
              <a:fillRect t="-14646" b="-14646"/>
            </a:stretch>
          </a:blipFill>
        </p:spPr>
      </p:sp>
      <p:sp>
        <p:nvSpPr>
          <p:cNvPr id="21" name="Freeform 21"/>
          <p:cNvSpPr/>
          <p:nvPr/>
        </p:nvSpPr>
        <p:spPr>
          <a:xfrm>
            <a:off x="3616106" y="307433"/>
            <a:ext cx="4427264" cy="1446240"/>
          </a:xfrm>
          <a:custGeom>
            <a:avLst/>
            <a:gdLst/>
            <a:ahLst/>
            <a:cxnLst/>
            <a:rect l="l" t="t" r="r" b="b"/>
            <a:pathLst>
              <a:path w="4427264" h="1446240">
                <a:moveTo>
                  <a:pt x="0" y="0"/>
                </a:moveTo>
                <a:lnTo>
                  <a:pt x="4427265" y="0"/>
                </a:lnTo>
                <a:lnTo>
                  <a:pt x="4427265" y="1446239"/>
                </a:lnTo>
                <a:lnTo>
                  <a:pt x="0" y="1446239"/>
                </a:lnTo>
                <a:lnTo>
                  <a:pt x="0" y="0"/>
                </a:lnTo>
                <a:close/>
              </a:path>
            </a:pathLst>
          </a:custGeom>
          <a:blipFill>
            <a:blip r:embed="rId5"/>
            <a:stretch>
              <a:fillRect/>
            </a:stretch>
          </a:blipFill>
        </p:spPr>
      </p:sp>
      <p:sp>
        <p:nvSpPr>
          <p:cNvPr id="22" name="TextBox 22"/>
          <p:cNvSpPr txBox="1"/>
          <p:nvPr/>
        </p:nvSpPr>
        <p:spPr>
          <a:xfrm>
            <a:off x="695787" y="2969837"/>
            <a:ext cx="8115300" cy="1568450"/>
          </a:xfrm>
          <a:prstGeom prst="rect">
            <a:avLst/>
          </a:prstGeom>
        </p:spPr>
        <p:txBody>
          <a:bodyPr lIns="0" tIns="0" rIns="0" bIns="0" rtlCol="0" anchor="t">
            <a:spAutoFit/>
          </a:bodyPr>
          <a:lstStyle/>
          <a:p>
            <a:pPr>
              <a:lnSpc>
                <a:spcPts val="11499"/>
              </a:lnSpc>
            </a:pPr>
            <a:r>
              <a:rPr lang="en-US" sz="9999">
                <a:solidFill>
                  <a:srgbClr val="000000"/>
                </a:solidFill>
                <a:latin typeface="Poppins Ultra-Bold"/>
              </a:rPr>
              <a:t>[TITLE]</a:t>
            </a:r>
          </a:p>
        </p:txBody>
      </p:sp>
      <p:sp>
        <p:nvSpPr>
          <p:cNvPr id="23" name="TextBox 23"/>
          <p:cNvSpPr txBox="1"/>
          <p:nvPr/>
        </p:nvSpPr>
        <p:spPr>
          <a:xfrm>
            <a:off x="793421" y="4676775"/>
            <a:ext cx="5494411" cy="466725"/>
          </a:xfrm>
          <a:prstGeom prst="rect">
            <a:avLst/>
          </a:prstGeom>
        </p:spPr>
        <p:txBody>
          <a:bodyPr lIns="0" tIns="0" rIns="0" bIns="0" rtlCol="0" anchor="t">
            <a:spAutoFit/>
          </a:bodyPr>
          <a:lstStyle/>
          <a:p>
            <a:pPr>
              <a:lnSpc>
                <a:spcPts val="3450"/>
              </a:lnSpc>
            </a:pPr>
            <a:r>
              <a:rPr lang="en-US" sz="3000" spc="263">
                <a:solidFill>
                  <a:srgbClr val="000000"/>
                </a:solidFill>
                <a:latin typeface="Poppins Semi-Bold"/>
              </a:rPr>
              <a:t>[NAME]</a:t>
            </a:r>
          </a:p>
        </p:txBody>
      </p:sp>
      <p:sp>
        <p:nvSpPr>
          <p:cNvPr id="24" name="TextBox 24"/>
          <p:cNvSpPr txBox="1"/>
          <p:nvPr/>
        </p:nvSpPr>
        <p:spPr>
          <a:xfrm>
            <a:off x="793421" y="8847361"/>
            <a:ext cx="5415987" cy="1050925"/>
          </a:xfrm>
          <a:prstGeom prst="rect">
            <a:avLst/>
          </a:prstGeom>
        </p:spPr>
        <p:txBody>
          <a:bodyPr lIns="0" tIns="0" rIns="0" bIns="0" rtlCol="0" anchor="t">
            <a:spAutoFit/>
          </a:bodyPr>
          <a:lstStyle/>
          <a:p>
            <a:pPr>
              <a:lnSpc>
                <a:spcPts val="4025"/>
              </a:lnSpc>
            </a:pPr>
            <a:r>
              <a:rPr lang="en-US" sz="3500" dirty="0">
                <a:solidFill>
                  <a:srgbClr val="000000"/>
                </a:solidFill>
                <a:latin typeface="Poppins Ultra-Bold"/>
              </a:rPr>
              <a:t>Undergraduate Project Exhibition (</a:t>
            </a:r>
            <a:r>
              <a:rPr lang="en-US" sz="3500" dirty="0" err="1">
                <a:solidFill>
                  <a:srgbClr val="000000"/>
                </a:solidFill>
                <a:latin typeface="Poppins Ultra-Bold"/>
              </a:rPr>
              <a:t>UPEx</a:t>
            </a:r>
            <a:r>
              <a:rPr lang="en-US" sz="3500" dirty="0">
                <a:solidFill>
                  <a:srgbClr val="000000"/>
                </a:solidFill>
                <a:latin typeface="Poppins Ultra-Bold"/>
              </a:rPr>
              <a:t>) </a:t>
            </a:r>
            <a:r>
              <a:rPr lang="en-US" sz="3500" dirty="0" smtClean="0">
                <a:solidFill>
                  <a:srgbClr val="000000"/>
                </a:solidFill>
                <a:latin typeface="Poppins Ultra-Bold"/>
              </a:rPr>
              <a:t>2024</a:t>
            </a:r>
            <a:endParaRPr lang="en-US" sz="3500" dirty="0">
              <a:solidFill>
                <a:srgbClr val="000000"/>
              </a:solidFill>
              <a:latin typeface="Poppins Ultra-Bold"/>
            </a:endParaRPr>
          </a:p>
        </p:txBody>
      </p:sp>
      <p:sp>
        <p:nvSpPr>
          <p:cNvPr id="25" name="TextBox 25"/>
          <p:cNvSpPr txBox="1"/>
          <p:nvPr/>
        </p:nvSpPr>
        <p:spPr>
          <a:xfrm>
            <a:off x="-5011786" y="7404922"/>
            <a:ext cx="10204668" cy="1698626"/>
          </a:xfrm>
          <a:prstGeom prst="rect">
            <a:avLst/>
          </a:prstGeom>
        </p:spPr>
        <p:txBody>
          <a:bodyPr lIns="0" tIns="0" rIns="0" bIns="0" rtlCol="0" anchor="t">
            <a:spAutoFit/>
          </a:bodyPr>
          <a:lstStyle/>
          <a:p>
            <a:pPr algn="r">
              <a:lnSpc>
                <a:spcPts val="13999"/>
              </a:lnSpc>
              <a:spcBef>
                <a:spcPct val="0"/>
              </a:spcBef>
            </a:pPr>
            <a:r>
              <a:rPr lang="en-US" sz="9999">
                <a:solidFill>
                  <a:srgbClr val="FFBC00"/>
                </a:solidFill>
                <a:latin typeface="Montserrat Ultra-Bold"/>
              </a:rPr>
              <a:t>FKTEN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809275">
            <a:off x="13719578" y="-3566817"/>
            <a:ext cx="4622815" cy="17385213"/>
            <a:chOff x="0" y="0"/>
            <a:chExt cx="1217532" cy="4578822"/>
          </a:xfrm>
        </p:grpSpPr>
        <p:sp>
          <p:nvSpPr>
            <p:cNvPr id="3" name="Freeform 3"/>
            <p:cNvSpPr/>
            <p:nvPr/>
          </p:nvSpPr>
          <p:spPr>
            <a:xfrm>
              <a:off x="0" y="0"/>
              <a:ext cx="1217531" cy="4578822"/>
            </a:xfrm>
            <a:custGeom>
              <a:avLst/>
              <a:gdLst/>
              <a:ahLst/>
              <a:cxnLst/>
              <a:rect l="l" t="t" r="r" b="b"/>
              <a:pathLst>
                <a:path w="1217531" h="4578822">
                  <a:moveTo>
                    <a:pt x="0" y="0"/>
                  </a:moveTo>
                  <a:lnTo>
                    <a:pt x="1217531" y="0"/>
                  </a:lnTo>
                  <a:lnTo>
                    <a:pt x="1217531" y="4578822"/>
                  </a:lnTo>
                  <a:lnTo>
                    <a:pt x="0" y="4578822"/>
                  </a:lnTo>
                  <a:close/>
                </a:path>
              </a:pathLst>
            </a:custGeom>
            <a:solidFill>
              <a:srgbClr val="25303C"/>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grpSp>
        <p:nvGrpSpPr>
          <p:cNvPr id="5" name="Group 5"/>
          <p:cNvGrpSpPr/>
          <p:nvPr/>
        </p:nvGrpSpPr>
        <p:grpSpPr>
          <a:xfrm rot="9011666">
            <a:off x="14833371" y="4668193"/>
            <a:ext cx="2451901" cy="17385213"/>
            <a:chOff x="0" y="0"/>
            <a:chExt cx="645768" cy="4578822"/>
          </a:xfrm>
        </p:grpSpPr>
        <p:sp>
          <p:nvSpPr>
            <p:cNvPr id="6" name="Freeform 6"/>
            <p:cNvSpPr/>
            <p:nvPr/>
          </p:nvSpPr>
          <p:spPr>
            <a:xfrm>
              <a:off x="0" y="0"/>
              <a:ext cx="645768" cy="4578822"/>
            </a:xfrm>
            <a:custGeom>
              <a:avLst/>
              <a:gdLst/>
              <a:ahLst/>
              <a:cxnLst/>
              <a:rect l="l" t="t" r="r" b="b"/>
              <a:pathLst>
                <a:path w="645768" h="4578822">
                  <a:moveTo>
                    <a:pt x="0" y="0"/>
                  </a:moveTo>
                  <a:lnTo>
                    <a:pt x="645768" y="0"/>
                  </a:lnTo>
                  <a:lnTo>
                    <a:pt x="645768" y="4578822"/>
                  </a:lnTo>
                  <a:lnTo>
                    <a:pt x="0" y="4578822"/>
                  </a:lnTo>
                  <a:close/>
                </a:path>
              </a:pathLst>
            </a:custGeom>
            <a:solidFill>
              <a:srgbClr val="FFBC00"/>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grpSp>
        <p:nvGrpSpPr>
          <p:cNvPr id="8" name="Group 8"/>
          <p:cNvGrpSpPr/>
          <p:nvPr/>
        </p:nvGrpSpPr>
        <p:grpSpPr>
          <a:xfrm rot="9011666">
            <a:off x="12934238" y="-3629221"/>
            <a:ext cx="2412252" cy="8071140"/>
            <a:chOff x="0" y="0"/>
            <a:chExt cx="635326" cy="2125732"/>
          </a:xfrm>
        </p:grpSpPr>
        <p:sp>
          <p:nvSpPr>
            <p:cNvPr id="9" name="Freeform 9"/>
            <p:cNvSpPr/>
            <p:nvPr/>
          </p:nvSpPr>
          <p:spPr>
            <a:xfrm>
              <a:off x="0" y="0"/>
              <a:ext cx="635326" cy="2125732"/>
            </a:xfrm>
            <a:custGeom>
              <a:avLst/>
              <a:gdLst/>
              <a:ahLst/>
              <a:cxnLst/>
              <a:rect l="l" t="t" r="r" b="b"/>
              <a:pathLst>
                <a:path w="635326" h="2125732">
                  <a:moveTo>
                    <a:pt x="0" y="0"/>
                  </a:moveTo>
                  <a:lnTo>
                    <a:pt x="635326" y="0"/>
                  </a:lnTo>
                  <a:lnTo>
                    <a:pt x="635326" y="2125732"/>
                  </a:lnTo>
                  <a:lnTo>
                    <a:pt x="0" y="2125732"/>
                  </a:lnTo>
                  <a:close/>
                </a:path>
              </a:pathLst>
            </a:custGeom>
            <a:solidFill>
              <a:srgbClr val="FFBC00"/>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sp>
        <p:nvSpPr>
          <p:cNvPr id="11" name="Freeform 11"/>
          <p:cNvSpPr/>
          <p:nvPr/>
        </p:nvSpPr>
        <p:spPr>
          <a:xfrm>
            <a:off x="9794317" y="1370165"/>
            <a:ext cx="8612462" cy="7546670"/>
          </a:xfrm>
          <a:custGeom>
            <a:avLst/>
            <a:gdLst/>
            <a:ahLst/>
            <a:cxnLst/>
            <a:rect l="l" t="t" r="r" b="b"/>
            <a:pathLst>
              <a:path w="8612462" h="7546670">
                <a:moveTo>
                  <a:pt x="0" y="0"/>
                </a:moveTo>
                <a:lnTo>
                  <a:pt x="8612462" y="0"/>
                </a:lnTo>
                <a:lnTo>
                  <a:pt x="8612462" y="7546670"/>
                </a:lnTo>
                <a:lnTo>
                  <a:pt x="0" y="7546670"/>
                </a:lnTo>
                <a:lnTo>
                  <a:pt x="0" y="0"/>
                </a:lnTo>
                <a:close/>
              </a:path>
            </a:pathLst>
          </a:custGeom>
          <a:blipFill>
            <a:blip r:embed="rId2"/>
            <a:stretch>
              <a:fillRect/>
            </a:stretch>
          </a:blipFill>
        </p:spPr>
      </p:sp>
      <p:grpSp>
        <p:nvGrpSpPr>
          <p:cNvPr id="12" name="Group 12"/>
          <p:cNvGrpSpPr/>
          <p:nvPr/>
        </p:nvGrpSpPr>
        <p:grpSpPr>
          <a:xfrm>
            <a:off x="9913096" y="1544908"/>
            <a:ext cx="8374904" cy="7197184"/>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BC00"/>
            </a:solidFill>
          </p:spPr>
        </p:sp>
        <p:sp>
          <p:nvSpPr>
            <p:cNvPr id="14" name="TextBox 14"/>
            <p:cNvSpPr txBox="1"/>
            <p:nvPr/>
          </p:nvSpPr>
          <p:spPr>
            <a:xfrm>
              <a:off x="114300" y="-57150"/>
              <a:ext cx="584200" cy="755650"/>
            </a:xfrm>
            <a:prstGeom prst="rect">
              <a:avLst/>
            </a:prstGeom>
          </p:spPr>
          <p:txBody>
            <a:bodyPr lIns="50800" tIns="50800" rIns="50800" bIns="50800" rtlCol="0" anchor="ctr"/>
            <a:lstStyle/>
            <a:p>
              <a:pPr algn="ctr">
                <a:lnSpc>
                  <a:spcPts val="2899"/>
                </a:lnSpc>
              </a:pPr>
              <a:endParaRPr/>
            </a:p>
          </p:txBody>
        </p:sp>
      </p:grpSp>
      <p:grpSp>
        <p:nvGrpSpPr>
          <p:cNvPr id="15" name="Group 15"/>
          <p:cNvGrpSpPr>
            <a:grpSpLocks noChangeAspect="1"/>
          </p:cNvGrpSpPr>
          <p:nvPr/>
        </p:nvGrpSpPr>
        <p:grpSpPr>
          <a:xfrm>
            <a:off x="10104058" y="1682720"/>
            <a:ext cx="7992979" cy="6921560"/>
            <a:chOff x="0" y="0"/>
            <a:chExt cx="4282440" cy="3708400"/>
          </a:xfrm>
        </p:grpSpPr>
        <p:sp>
          <p:nvSpPr>
            <p:cNvPr id="16" name="Freeform 1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2868" r="-16862"/>
              </a:stretch>
            </a:blipFill>
          </p:spPr>
        </p:sp>
      </p:grpSp>
      <p:grpSp>
        <p:nvGrpSpPr>
          <p:cNvPr id="17" name="Group 17"/>
          <p:cNvGrpSpPr/>
          <p:nvPr/>
        </p:nvGrpSpPr>
        <p:grpSpPr>
          <a:xfrm>
            <a:off x="1028700" y="6236876"/>
            <a:ext cx="3118497" cy="2679959"/>
            <a:chOff x="0" y="0"/>
            <a:chExt cx="812800" cy="698500"/>
          </a:xfrm>
        </p:grpSpPr>
        <p:sp>
          <p:nvSpPr>
            <p:cNvPr id="18" name="Freeform 1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5303C"/>
            </a:solidFill>
            <a:ln w="76200">
              <a:solidFill>
                <a:srgbClr val="FFBC00"/>
              </a:solidFill>
            </a:ln>
          </p:spPr>
        </p:sp>
        <p:sp>
          <p:nvSpPr>
            <p:cNvPr id="19" name="TextBox 19"/>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0" name="Group 20"/>
          <p:cNvGrpSpPr>
            <a:grpSpLocks noChangeAspect="1"/>
          </p:cNvGrpSpPr>
          <p:nvPr/>
        </p:nvGrpSpPr>
        <p:grpSpPr>
          <a:xfrm>
            <a:off x="1326154" y="6484198"/>
            <a:ext cx="2523590" cy="2185315"/>
            <a:chOff x="0" y="0"/>
            <a:chExt cx="4282440" cy="3708400"/>
          </a:xfrm>
        </p:grpSpPr>
        <p:sp>
          <p:nvSpPr>
            <p:cNvPr id="21" name="Freeform 21"/>
            <p:cNvSpPr/>
            <p:nvPr/>
          </p:nvSpPr>
          <p:spPr>
            <a:xfrm flipH="1">
              <a:off x="0" y="0"/>
              <a:ext cx="4282440" cy="3708400"/>
            </a:xfrm>
            <a:custGeom>
              <a:avLst/>
              <a:gdLst/>
              <a:ahLst/>
              <a:cxnLst/>
              <a:rect l="l" t="t" r="r" b="b"/>
              <a:pathLst>
                <a:path w="4282440" h="3708400">
                  <a:moveTo>
                    <a:pt x="1070610" y="0"/>
                  </a:moveTo>
                  <a:lnTo>
                    <a:pt x="3211830" y="0"/>
                  </a:lnTo>
                  <a:lnTo>
                    <a:pt x="4282440" y="1854200"/>
                  </a:lnTo>
                  <a:lnTo>
                    <a:pt x="3211830" y="3708400"/>
                  </a:lnTo>
                  <a:lnTo>
                    <a:pt x="1070610" y="3708400"/>
                  </a:lnTo>
                  <a:lnTo>
                    <a:pt x="0" y="1854200"/>
                  </a:lnTo>
                  <a:close/>
                </a:path>
              </a:pathLst>
            </a:custGeom>
            <a:blipFill>
              <a:blip r:embed="rId4"/>
              <a:stretch>
                <a:fillRect l="-53842" r="-22158" b="-35411"/>
              </a:stretch>
            </a:blipFill>
          </p:spPr>
        </p:sp>
      </p:grpSp>
      <p:grpSp>
        <p:nvGrpSpPr>
          <p:cNvPr id="22" name="Group 22"/>
          <p:cNvGrpSpPr/>
          <p:nvPr/>
        </p:nvGrpSpPr>
        <p:grpSpPr>
          <a:xfrm>
            <a:off x="-1438139" y="1028700"/>
            <a:ext cx="10297054" cy="947864"/>
            <a:chOff x="0" y="0"/>
            <a:chExt cx="7588109" cy="698500"/>
          </a:xfrm>
        </p:grpSpPr>
        <p:sp>
          <p:nvSpPr>
            <p:cNvPr id="23" name="Freeform 23"/>
            <p:cNvSpPr/>
            <p:nvPr/>
          </p:nvSpPr>
          <p:spPr>
            <a:xfrm>
              <a:off x="0" y="0"/>
              <a:ext cx="7588110" cy="698500"/>
            </a:xfrm>
            <a:custGeom>
              <a:avLst/>
              <a:gdLst/>
              <a:ahLst/>
              <a:cxnLst/>
              <a:rect l="l" t="t" r="r" b="b"/>
              <a:pathLst>
                <a:path w="7588110" h="698500">
                  <a:moveTo>
                    <a:pt x="7588110" y="349250"/>
                  </a:moveTo>
                  <a:lnTo>
                    <a:pt x="7384910" y="698500"/>
                  </a:lnTo>
                  <a:lnTo>
                    <a:pt x="203200" y="698500"/>
                  </a:lnTo>
                  <a:lnTo>
                    <a:pt x="0" y="349250"/>
                  </a:lnTo>
                  <a:lnTo>
                    <a:pt x="203200" y="0"/>
                  </a:lnTo>
                  <a:lnTo>
                    <a:pt x="7384910" y="0"/>
                  </a:lnTo>
                  <a:lnTo>
                    <a:pt x="7588110" y="349250"/>
                  </a:lnTo>
                  <a:close/>
                </a:path>
              </a:pathLst>
            </a:custGeom>
            <a:solidFill>
              <a:srgbClr val="25303C"/>
            </a:solidFill>
            <a:ln>
              <a:noFill/>
            </a:ln>
          </p:spPr>
        </p:sp>
        <p:sp>
          <p:nvSpPr>
            <p:cNvPr id="24" name="TextBox 24"/>
            <p:cNvSpPr txBox="1"/>
            <p:nvPr/>
          </p:nvSpPr>
          <p:spPr>
            <a:xfrm>
              <a:off x="114300" y="-38100"/>
              <a:ext cx="584200" cy="736600"/>
            </a:xfrm>
            <a:prstGeom prst="rect">
              <a:avLst/>
            </a:prstGeom>
          </p:spPr>
          <p:txBody>
            <a:bodyPr lIns="50800" tIns="50800" rIns="50800" bIns="50800" rtlCol="0" anchor="ctr"/>
            <a:lstStyle/>
            <a:p>
              <a:pPr algn="ctr">
                <a:lnSpc>
                  <a:spcPts val="3359"/>
                </a:lnSpc>
              </a:pPr>
              <a:endParaRPr/>
            </a:p>
          </p:txBody>
        </p:sp>
      </p:grpSp>
      <p:sp>
        <p:nvSpPr>
          <p:cNvPr id="25" name="Freeform 25"/>
          <p:cNvSpPr/>
          <p:nvPr/>
        </p:nvSpPr>
        <p:spPr>
          <a:xfrm>
            <a:off x="-4006620" y="9778380"/>
            <a:ext cx="7315200" cy="981456"/>
          </a:xfrm>
          <a:custGeom>
            <a:avLst/>
            <a:gdLst/>
            <a:ahLst/>
            <a:cxnLst/>
            <a:rect l="l" t="t" r="r" b="b"/>
            <a:pathLst>
              <a:path w="7315200" h="981456">
                <a:moveTo>
                  <a:pt x="0" y="0"/>
                </a:moveTo>
                <a:lnTo>
                  <a:pt x="7315200" y="0"/>
                </a:lnTo>
                <a:lnTo>
                  <a:pt x="7315200" y="981456"/>
                </a:lnTo>
                <a:lnTo>
                  <a:pt x="0" y="98145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6" name="TextBox 26"/>
          <p:cNvSpPr txBox="1"/>
          <p:nvPr/>
        </p:nvSpPr>
        <p:spPr>
          <a:xfrm>
            <a:off x="1028700" y="1140682"/>
            <a:ext cx="6517584" cy="704850"/>
          </a:xfrm>
          <a:prstGeom prst="rect">
            <a:avLst/>
          </a:prstGeom>
        </p:spPr>
        <p:txBody>
          <a:bodyPr lIns="0" tIns="0" rIns="0" bIns="0" rtlCol="0" anchor="t">
            <a:spAutoFit/>
          </a:bodyPr>
          <a:lstStyle/>
          <a:p>
            <a:pPr>
              <a:lnSpc>
                <a:spcPts val="5174"/>
              </a:lnSpc>
            </a:pPr>
            <a:r>
              <a:rPr lang="en-US" sz="4500">
                <a:solidFill>
                  <a:srgbClr val="FFBC00"/>
                </a:solidFill>
                <a:latin typeface="Poppins Bold"/>
              </a:rPr>
              <a:t>INTRODUCTION</a:t>
            </a:r>
          </a:p>
        </p:txBody>
      </p:sp>
      <p:sp>
        <p:nvSpPr>
          <p:cNvPr id="27" name="TextBox 27"/>
          <p:cNvSpPr txBox="1"/>
          <p:nvPr/>
        </p:nvSpPr>
        <p:spPr>
          <a:xfrm>
            <a:off x="4417756" y="6474673"/>
            <a:ext cx="4001371" cy="466725"/>
          </a:xfrm>
          <a:prstGeom prst="rect">
            <a:avLst/>
          </a:prstGeom>
        </p:spPr>
        <p:txBody>
          <a:bodyPr lIns="0" tIns="0" rIns="0" bIns="0" rtlCol="0" anchor="t">
            <a:spAutoFit/>
          </a:bodyPr>
          <a:lstStyle/>
          <a:p>
            <a:pPr>
              <a:lnSpc>
                <a:spcPts val="3450"/>
              </a:lnSpc>
            </a:pPr>
            <a:r>
              <a:rPr lang="en-US" sz="3000">
                <a:solidFill>
                  <a:srgbClr val="000000"/>
                </a:solidFill>
                <a:latin typeface="Poppins Bold"/>
              </a:rPr>
              <a:t>CEO Profile</a:t>
            </a:r>
          </a:p>
        </p:txBody>
      </p:sp>
      <p:sp>
        <p:nvSpPr>
          <p:cNvPr id="28" name="TextBox 28"/>
          <p:cNvSpPr txBox="1"/>
          <p:nvPr/>
        </p:nvSpPr>
        <p:spPr>
          <a:xfrm>
            <a:off x="1028700" y="2077276"/>
            <a:ext cx="8637074" cy="3733800"/>
          </a:xfrm>
          <a:prstGeom prst="rect">
            <a:avLst/>
          </a:prstGeom>
        </p:spPr>
        <p:txBody>
          <a:bodyPr lIns="0" tIns="0" rIns="0" bIns="0" rtlCol="0" anchor="t">
            <a:spAutoFit/>
          </a:bodyPr>
          <a:lstStyle/>
          <a:p>
            <a:pPr algn="just">
              <a:lnSpc>
                <a:spcPts val="2999"/>
              </a:lnSpc>
            </a:pPr>
            <a:r>
              <a:rPr lang="en-US" sz="2499">
                <a:solidFill>
                  <a:srgbClr val="000000"/>
                </a:solidFill>
                <a:latin typeface="Poppins"/>
              </a:rPr>
              <a:t>Lorem ipsum dolor sit amet, consectetur adipiscing elit. Praesent augue eros, varius vel posuere ut, aliquam id magna. Etiam orci sem, convallis a lorem eu, volutpat dignissim nulla. Nunc pretium sed nisl ac consequat. Maecenas nisl libero, auctor id velit eu, posuere fringilla magna. Maecenas semper diam eget nulla euismod ornare. In posuere urna sed mi malesuada, at vulputate leo pretium. Orci varius natoque penatibus et magnis dis parturient montes, nascetur ridiculus mus. Quisque aliquet massa eget.</a:t>
            </a:r>
          </a:p>
        </p:txBody>
      </p:sp>
      <p:sp>
        <p:nvSpPr>
          <p:cNvPr id="29" name="TextBox 29"/>
          <p:cNvSpPr txBox="1"/>
          <p:nvPr/>
        </p:nvSpPr>
        <p:spPr>
          <a:xfrm>
            <a:off x="4417756" y="7110582"/>
            <a:ext cx="6257057" cy="1552575"/>
          </a:xfrm>
          <a:prstGeom prst="rect">
            <a:avLst/>
          </a:prstGeom>
        </p:spPr>
        <p:txBody>
          <a:bodyPr lIns="0" tIns="0" rIns="0" bIns="0" rtlCol="0" anchor="t">
            <a:spAutoFit/>
          </a:bodyPr>
          <a:lstStyle/>
          <a:p>
            <a:pPr algn="just">
              <a:lnSpc>
                <a:spcPts val="2400"/>
              </a:lnSpc>
            </a:pPr>
            <a:r>
              <a:rPr lang="en-US" sz="2000">
                <a:solidFill>
                  <a:srgbClr val="000000"/>
                </a:solidFill>
                <a:latin typeface="Poppins"/>
              </a:rPr>
              <a:t>Lorem ipsum dolor sit amet, consectetur adipiscing elit. Praesent augue eros, varius vel posuere ut, aliquam id magna. Etiam orci sem, convallis a lorem eu, volutpat dignissim nulla. Nunc pretium sed nisl ac consequat. Maecenas.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89480" y="2371277"/>
            <a:ext cx="4053656" cy="7562793"/>
            <a:chOff x="0" y="0"/>
            <a:chExt cx="1067630" cy="1991847"/>
          </a:xfrm>
        </p:grpSpPr>
        <p:sp>
          <p:nvSpPr>
            <p:cNvPr id="3" name="Freeform 3"/>
            <p:cNvSpPr/>
            <p:nvPr/>
          </p:nvSpPr>
          <p:spPr>
            <a:xfrm>
              <a:off x="0" y="0"/>
              <a:ext cx="1067630" cy="1991847"/>
            </a:xfrm>
            <a:custGeom>
              <a:avLst/>
              <a:gdLst/>
              <a:ahLst/>
              <a:cxnLst/>
              <a:rect l="l" t="t" r="r" b="b"/>
              <a:pathLst>
                <a:path w="1067630" h="1991847">
                  <a:moveTo>
                    <a:pt x="0" y="0"/>
                  </a:moveTo>
                  <a:lnTo>
                    <a:pt x="1067630" y="0"/>
                  </a:lnTo>
                  <a:lnTo>
                    <a:pt x="1067630" y="1991847"/>
                  </a:lnTo>
                  <a:lnTo>
                    <a:pt x="0" y="1991847"/>
                  </a:lnTo>
                  <a:close/>
                </a:path>
              </a:pathLst>
            </a:custGeom>
            <a:solidFill>
              <a:srgbClr val="000000">
                <a:alpha val="0"/>
              </a:srgbClr>
            </a:solidFill>
            <a:ln w="66675">
              <a:solidFill>
                <a:srgbClr val="FFB716"/>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9348988" y="2371277"/>
            <a:ext cx="4053656" cy="7562793"/>
            <a:chOff x="0" y="0"/>
            <a:chExt cx="1067630" cy="1991847"/>
          </a:xfrm>
        </p:grpSpPr>
        <p:sp>
          <p:nvSpPr>
            <p:cNvPr id="6" name="Freeform 6"/>
            <p:cNvSpPr/>
            <p:nvPr/>
          </p:nvSpPr>
          <p:spPr>
            <a:xfrm>
              <a:off x="0" y="0"/>
              <a:ext cx="1067630" cy="1991847"/>
            </a:xfrm>
            <a:custGeom>
              <a:avLst/>
              <a:gdLst/>
              <a:ahLst/>
              <a:cxnLst/>
              <a:rect l="l" t="t" r="r" b="b"/>
              <a:pathLst>
                <a:path w="1067630" h="1991847">
                  <a:moveTo>
                    <a:pt x="0" y="0"/>
                  </a:moveTo>
                  <a:lnTo>
                    <a:pt x="1067630" y="0"/>
                  </a:lnTo>
                  <a:lnTo>
                    <a:pt x="1067630" y="1991847"/>
                  </a:lnTo>
                  <a:lnTo>
                    <a:pt x="0" y="1991847"/>
                  </a:lnTo>
                  <a:close/>
                </a:path>
              </a:pathLst>
            </a:custGeom>
            <a:solidFill>
              <a:srgbClr val="000000">
                <a:alpha val="0"/>
              </a:srgbClr>
            </a:solidFill>
            <a:ln w="66675">
              <a:solidFill>
                <a:srgbClr val="FFB716"/>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3804213" y="2371277"/>
            <a:ext cx="4053656" cy="7562793"/>
            <a:chOff x="0" y="0"/>
            <a:chExt cx="1067630" cy="1991847"/>
          </a:xfrm>
        </p:grpSpPr>
        <p:sp>
          <p:nvSpPr>
            <p:cNvPr id="9" name="Freeform 9"/>
            <p:cNvSpPr/>
            <p:nvPr/>
          </p:nvSpPr>
          <p:spPr>
            <a:xfrm>
              <a:off x="0" y="0"/>
              <a:ext cx="1067630" cy="1991847"/>
            </a:xfrm>
            <a:custGeom>
              <a:avLst/>
              <a:gdLst/>
              <a:ahLst/>
              <a:cxnLst/>
              <a:rect l="l" t="t" r="r" b="b"/>
              <a:pathLst>
                <a:path w="1067630" h="1991847">
                  <a:moveTo>
                    <a:pt x="0" y="0"/>
                  </a:moveTo>
                  <a:lnTo>
                    <a:pt x="1067630" y="0"/>
                  </a:lnTo>
                  <a:lnTo>
                    <a:pt x="1067630" y="1991847"/>
                  </a:lnTo>
                  <a:lnTo>
                    <a:pt x="0" y="1991847"/>
                  </a:lnTo>
                  <a:close/>
                </a:path>
              </a:pathLst>
            </a:custGeom>
            <a:solidFill>
              <a:srgbClr val="000000">
                <a:alpha val="0"/>
              </a:srgbClr>
            </a:solidFill>
            <a:ln w="66675">
              <a:solidFill>
                <a:srgbClr val="FFB716"/>
              </a:solidFill>
            </a:ln>
          </p:spPr>
        </p:sp>
        <p:sp>
          <p:nvSpPr>
            <p:cNvPr id="10" name="TextBox 10"/>
            <p:cNvSpPr txBox="1"/>
            <p:nvPr/>
          </p:nvSpPr>
          <p:spPr>
            <a:xfrm>
              <a:off x="0" y="-38100"/>
              <a:ext cx="812800" cy="8509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435774" y="2371277"/>
            <a:ext cx="4053656" cy="7562793"/>
            <a:chOff x="0" y="0"/>
            <a:chExt cx="1067630" cy="1991847"/>
          </a:xfrm>
        </p:grpSpPr>
        <p:sp>
          <p:nvSpPr>
            <p:cNvPr id="12" name="Freeform 12"/>
            <p:cNvSpPr/>
            <p:nvPr/>
          </p:nvSpPr>
          <p:spPr>
            <a:xfrm>
              <a:off x="0" y="0"/>
              <a:ext cx="1067630" cy="1991847"/>
            </a:xfrm>
            <a:custGeom>
              <a:avLst/>
              <a:gdLst/>
              <a:ahLst/>
              <a:cxnLst/>
              <a:rect l="l" t="t" r="r" b="b"/>
              <a:pathLst>
                <a:path w="1067630" h="1991847">
                  <a:moveTo>
                    <a:pt x="0" y="0"/>
                  </a:moveTo>
                  <a:lnTo>
                    <a:pt x="1067630" y="0"/>
                  </a:lnTo>
                  <a:lnTo>
                    <a:pt x="1067630" y="1991847"/>
                  </a:lnTo>
                  <a:lnTo>
                    <a:pt x="0" y="1991847"/>
                  </a:lnTo>
                  <a:close/>
                </a:path>
              </a:pathLst>
            </a:custGeom>
            <a:solidFill>
              <a:srgbClr val="000000">
                <a:alpha val="0"/>
              </a:srgbClr>
            </a:solidFill>
            <a:ln w="66675">
              <a:solidFill>
                <a:srgbClr val="FFB716"/>
              </a:solid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5774" y="-10238183"/>
            <a:ext cx="17422096" cy="10743008"/>
            <a:chOff x="0" y="0"/>
            <a:chExt cx="4588536" cy="2829434"/>
          </a:xfrm>
        </p:grpSpPr>
        <p:sp>
          <p:nvSpPr>
            <p:cNvPr id="15" name="Freeform 15"/>
            <p:cNvSpPr/>
            <p:nvPr/>
          </p:nvSpPr>
          <p:spPr>
            <a:xfrm>
              <a:off x="0" y="0"/>
              <a:ext cx="4588535" cy="2829434"/>
            </a:xfrm>
            <a:custGeom>
              <a:avLst/>
              <a:gdLst/>
              <a:ahLst/>
              <a:cxnLst/>
              <a:rect l="l" t="t" r="r" b="b"/>
              <a:pathLst>
                <a:path w="4588535" h="2829434">
                  <a:moveTo>
                    <a:pt x="0" y="0"/>
                  </a:moveTo>
                  <a:lnTo>
                    <a:pt x="4588535" y="0"/>
                  </a:lnTo>
                  <a:lnTo>
                    <a:pt x="4588535" y="2829434"/>
                  </a:lnTo>
                  <a:lnTo>
                    <a:pt x="0" y="2829434"/>
                  </a:lnTo>
                  <a:close/>
                </a:path>
              </a:pathLst>
            </a:custGeom>
            <a:solidFill>
              <a:srgbClr val="FFB716"/>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453082" y="3252014"/>
            <a:ext cx="1862268" cy="1668785"/>
          </a:xfrm>
          <a:custGeom>
            <a:avLst/>
            <a:gdLst/>
            <a:ahLst/>
            <a:cxnLst/>
            <a:rect l="l" t="t" r="r" b="b"/>
            <a:pathLst>
              <a:path w="1862268" h="1668785">
                <a:moveTo>
                  <a:pt x="0" y="0"/>
                </a:moveTo>
                <a:lnTo>
                  <a:pt x="1862268" y="0"/>
                </a:lnTo>
                <a:lnTo>
                  <a:pt x="1862268" y="1668785"/>
                </a:lnTo>
                <a:lnTo>
                  <a:pt x="0" y="1668785"/>
                </a:lnTo>
                <a:lnTo>
                  <a:pt x="0" y="0"/>
                </a:lnTo>
                <a:close/>
              </a:path>
            </a:pathLst>
          </a:custGeom>
          <a:blipFill>
            <a:blip r:embed="rId2">
              <a:extLst>
                <a:ext uri="{96DAC541-7B7A-43D3-8B79-37D633B846F1}">
                  <asvg:svgBlip xmlns:asvg="http://schemas.microsoft.com/office/drawing/2016/SVG/main" xmlns="" r:embed="rId3"/>
                </a:ext>
              </a:extLst>
            </a:blip>
            <a:stretch>
              <a:fillRect l="-38198" t="-46249" r="-35601" b="-47701"/>
            </a:stretch>
          </a:blipFill>
        </p:spPr>
      </p:sp>
      <p:sp>
        <p:nvSpPr>
          <p:cNvPr id="18" name="Freeform 18"/>
          <p:cNvSpPr/>
          <p:nvPr/>
        </p:nvSpPr>
        <p:spPr>
          <a:xfrm>
            <a:off x="6152836" y="3129195"/>
            <a:ext cx="1791604" cy="1791604"/>
          </a:xfrm>
          <a:custGeom>
            <a:avLst/>
            <a:gdLst/>
            <a:ahLst/>
            <a:cxnLst/>
            <a:rect l="l" t="t" r="r" b="b"/>
            <a:pathLst>
              <a:path w="1791604" h="1791604">
                <a:moveTo>
                  <a:pt x="0" y="0"/>
                </a:moveTo>
                <a:lnTo>
                  <a:pt x="1791604" y="0"/>
                </a:lnTo>
                <a:lnTo>
                  <a:pt x="1791604" y="1791604"/>
                </a:lnTo>
                <a:lnTo>
                  <a:pt x="0" y="179160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Freeform 19"/>
          <p:cNvSpPr/>
          <p:nvPr/>
        </p:nvSpPr>
        <p:spPr>
          <a:xfrm rot="1814133">
            <a:off x="10443519" y="3077009"/>
            <a:ext cx="1864595" cy="1803995"/>
          </a:xfrm>
          <a:custGeom>
            <a:avLst/>
            <a:gdLst/>
            <a:ahLst/>
            <a:cxnLst/>
            <a:rect l="l" t="t" r="r" b="b"/>
            <a:pathLst>
              <a:path w="1864595" h="1803995">
                <a:moveTo>
                  <a:pt x="0" y="0"/>
                </a:moveTo>
                <a:lnTo>
                  <a:pt x="1864595" y="0"/>
                </a:lnTo>
                <a:lnTo>
                  <a:pt x="1864595" y="1803996"/>
                </a:lnTo>
                <a:lnTo>
                  <a:pt x="0" y="180399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0" name="Freeform 20"/>
          <p:cNvSpPr/>
          <p:nvPr/>
        </p:nvSpPr>
        <p:spPr>
          <a:xfrm>
            <a:off x="14803356" y="3017011"/>
            <a:ext cx="2055372" cy="1903788"/>
          </a:xfrm>
          <a:custGeom>
            <a:avLst/>
            <a:gdLst/>
            <a:ahLst/>
            <a:cxnLst/>
            <a:rect l="l" t="t" r="r" b="b"/>
            <a:pathLst>
              <a:path w="2055372" h="1903788">
                <a:moveTo>
                  <a:pt x="0" y="0"/>
                </a:moveTo>
                <a:lnTo>
                  <a:pt x="2055371" y="0"/>
                </a:lnTo>
                <a:lnTo>
                  <a:pt x="2055371" y="1903788"/>
                </a:lnTo>
                <a:lnTo>
                  <a:pt x="0" y="190378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1" name="TextBox 21"/>
          <p:cNvSpPr txBox="1"/>
          <p:nvPr/>
        </p:nvSpPr>
        <p:spPr>
          <a:xfrm>
            <a:off x="1109512" y="6120624"/>
            <a:ext cx="2513037" cy="803140"/>
          </a:xfrm>
          <a:prstGeom prst="rect">
            <a:avLst/>
          </a:prstGeom>
        </p:spPr>
        <p:txBody>
          <a:bodyPr lIns="0" tIns="0" rIns="0" bIns="0" rtlCol="0" anchor="t">
            <a:spAutoFit/>
          </a:bodyPr>
          <a:lstStyle/>
          <a:p>
            <a:pPr marL="0" lvl="0" indent="0" algn="ctr">
              <a:lnSpc>
                <a:spcPts val="3127"/>
              </a:lnSpc>
              <a:spcBef>
                <a:spcPct val="0"/>
              </a:spcBef>
            </a:pPr>
            <a:r>
              <a:rPr lang="en-US" sz="3127" u="none" spc="84">
                <a:solidFill>
                  <a:srgbClr val="000000"/>
                </a:solidFill>
                <a:latin typeface="Garet ExtraBold"/>
              </a:rPr>
              <a:t>THE PRODUCTS</a:t>
            </a:r>
          </a:p>
        </p:txBody>
      </p:sp>
      <p:sp>
        <p:nvSpPr>
          <p:cNvPr id="22" name="TextBox 22"/>
          <p:cNvSpPr txBox="1"/>
          <p:nvPr/>
        </p:nvSpPr>
        <p:spPr>
          <a:xfrm>
            <a:off x="4871294" y="6167619"/>
            <a:ext cx="4053656" cy="802672"/>
          </a:xfrm>
          <a:prstGeom prst="rect">
            <a:avLst/>
          </a:prstGeom>
        </p:spPr>
        <p:txBody>
          <a:bodyPr lIns="0" tIns="0" rIns="0" bIns="0" rtlCol="0" anchor="t">
            <a:spAutoFit/>
          </a:bodyPr>
          <a:lstStyle/>
          <a:p>
            <a:pPr marL="0" lvl="0" indent="0" algn="ctr">
              <a:lnSpc>
                <a:spcPts val="3127"/>
              </a:lnSpc>
              <a:spcBef>
                <a:spcPct val="0"/>
              </a:spcBef>
            </a:pPr>
            <a:r>
              <a:rPr lang="en-US" sz="3127" u="none" spc="84">
                <a:solidFill>
                  <a:srgbClr val="000000"/>
                </a:solidFill>
                <a:latin typeface="Garet ExtraBold"/>
              </a:rPr>
              <a:t>MARKET DEMOGRAPHICS</a:t>
            </a:r>
          </a:p>
        </p:txBody>
      </p:sp>
      <p:sp>
        <p:nvSpPr>
          <p:cNvPr id="23" name="TextBox 23"/>
          <p:cNvSpPr txBox="1"/>
          <p:nvPr/>
        </p:nvSpPr>
        <p:spPr>
          <a:xfrm>
            <a:off x="9765885" y="6120624"/>
            <a:ext cx="3183491" cy="803140"/>
          </a:xfrm>
          <a:prstGeom prst="rect">
            <a:avLst/>
          </a:prstGeom>
        </p:spPr>
        <p:txBody>
          <a:bodyPr lIns="0" tIns="0" rIns="0" bIns="0" rtlCol="0" anchor="t">
            <a:spAutoFit/>
          </a:bodyPr>
          <a:lstStyle/>
          <a:p>
            <a:pPr marL="0" lvl="0" indent="0" algn="ctr">
              <a:lnSpc>
                <a:spcPts val="3127"/>
              </a:lnSpc>
              <a:spcBef>
                <a:spcPct val="0"/>
              </a:spcBef>
            </a:pPr>
            <a:r>
              <a:rPr lang="en-US" sz="3127" u="none" spc="84">
                <a:solidFill>
                  <a:srgbClr val="000000"/>
                </a:solidFill>
                <a:latin typeface="Garet ExtraBold"/>
              </a:rPr>
              <a:t>PROMOTION PROCESS</a:t>
            </a:r>
          </a:p>
        </p:txBody>
      </p:sp>
      <p:sp>
        <p:nvSpPr>
          <p:cNvPr id="24" name="TextBox 24"/>
          <p:cNvSpPr txBox="1"/>
          <p:nvPr/>
        </p:nvSpPr>
        <p:spPr>
          <a:xfrm>
            <a:off x="14420969" y="6120624"/>
            <a:ext cx="2783775" cy="803140"/>
          </a:xfrm>
          <a:prstGeom prst="rect">
            <a:avLst/>
          </a:prstGeom>
        </p:spPr>
        <p:txBody>
          <a:bodyPr lIns="0" tIns="0" rIns="0" bIns="0" rtlCol="0" anchor="t">
            <a:spAutoFit/>
          </a:bodyPr>
          <a:lstStyle/>
          <a:p>
            <a:pPr algn="ctr">
              <a:lnSpc>
                <a:spcPts val="3127"/>
              </a:lnSpc>
              <a:spcBef>
                <a:spcPct val="0"/>
              </a:spcBef>
            </a:pPr>
            <a:r>
              <a:rPr lang="en-US" sz="3127" spc="84">
                <a:solidFill>
                  <a:srgbClr val="000000"/>
                </a:solidFill>
                <a:latin typeface="Garet ExtraBold"/>
              </a:rPr>
              <a:t>PRODUCT PRICES</a:t>
            </a:r>
          </a:p>
        </p:txBody>
      </p:sp>
      <p:sp>
        <p:nvSpPr>
          <p:cNvPr id="25" name="TextBox 25"/>
          <p:cNvSpPr txBox="1"/>
          <p:nvPr/>
        </p:nvSpPr>
        <p:spPr>
          <a:xfrm>
            <a:off x="14384597" y="7189366"/>
            <a:ext cx="2856517" cy="1383332"/>
          </a:xfrm>
          <a:prstGeom prst="rect">
            <a:avLst/>
          </a:prstGeom>
        </p:spPr>
        <p:txBody>
          <a:bodyPr lIns="0" tIns="0" rIns="0" bIns="0" rtlCol="0" anchor="t">
            <a:spAutoFit/>
          </a:bodyPr>
          <a:lstStyle/>
          <a:p>
            <a:pPr marL="0" lvl="0" indent="0" algn="ctr">
              <a:lnSpc>
                <a:spcPts val="2727"/>
              </a:lnSpc>
              <a:spcBef>
                <a:spcPct val="0"/>
              </a:spcBef>
            </a:pPr>
            <a:r>
              <a:rPr lang="en-US" sz="2727" u="none" spc="73">
                <a:solidFill>
                  <a:srgbClr val="000000"/>
                </a:solidFill>
                <a:latin typeface="Garet Light"/>
              </a:rPr>
              <a:t>Briefly elaborate on what you want to discuss. </a:t>
            </a:r>
          </a:p>
        </p:txBody>
      </p:sp>
      <p:sp>
        <p:nvSpPr>
          <p:cNvPr id="26" name="TextBox 26"/>
          <p:cNvSpPr txBox="1"/>
          <p:nvPr/>
        </p:nvSpPr>
        <p:spPr>
          <a:xfrm>
            <a:off x="9814747" y="7189366"/>
            <a:ext cx="3086100" cy="1726133"/>
          </a:xfrm>
          <a:prstGeom prst="rect">
            <a:avLst/>
          </a:prstGeom>
        </p:spPr>
        <p:txBody>
          <a:bodyPr lIns="0" tIns="0" rIns="0" bIns="0" rtlCol="0" anchor="t">
            <a:spAutoFit/>
          </a:bodyPr>
          <a:lstStyle/>
          <a:p>
            <a:pPr marL="0" lvl="0" indent="0" algn="ctr">
              <a:lnSpc>
                <a:spcPts val="2727"/>
              </a:lnSpc>
              <a:spcBef>
                <a:spcPct val="0"/>
              </a:spcBef>
            </a:pPr>
            <a:r>
              <a:rPr lang="en-US" sz="2727" u="none" spc="73">
                <a:solidFill>
                  <a:srgbClr val="000000"/>
                </a:solidFill>
                <a:latin typeface="Garet Light"/>
              </a:rPr>
              <a:t>Present like a pro with Canva Presentations using presenter view.</a:t>
            </a:r>
          </a:p>
        </p:txBody>
      </p:sp>
      <p:sp>
        <p:nvSpPr>
          <p:cNvPr id="27" name="TextBox 27"/>
          <p:cNvSpPr txBox="1"/>
          <p:nvPr/>
        </p:nvSpPr>
        <p:spPr>
          <a:xfrm>
            <a:off x="5401794" y="7189366"/>
            <a:ext cx="2992658" cy="1726133"/>
          </a:xfrm>
          <a:prstGeom prst="rect">
            <a:avLst/>
          </a:prstGeom>
        </p:spPr>
        <p:txBody>
          <a:bodyPr lIns="0" tIns="0" rIns="0" bIns="0" rtlCol="0" anchor="t">
            <a:spAutoFit/>
          </a:bodyPr>
          <a:lstStyle/>
          <a:p>
            <a:pPr marL="0" lvl="0" indent="0" algn="ctr">
              <a:lnSpc>
                <a:spcPts val="2727"/>
              </a:lnSpc>
              <a:spcBef>
                <a:spcPct val="0"/>
              </a:spcBef>
            </a:pPr>
            <a:r>
              <a:rPr lang="en-US" sz="2727" u="none" spc="73">
                <a:solidFill>
                  <a:srgbClr val="000000"/>
                </a:solidFill>
                <a:latin typeface="Garet Light"/>
              </a:rPr>
              <a:t>Feel confident with a private screen to read your notes, view a timer.</a:t>
            </a:r>
          </a:p>
        </p:txBody>
      </p:sp>
      <p:sp>
        <p:nvSpPr>
          <p:cNvPr id="28" name="TextBox 28"/>
          <p:cNvSpPr txBox="1"/>
          <p:nvPr/>
        </p:nvSpPr>
        <p:spPr>
          <a:xfrm>
            <a:off x="1046886" y="7189366"/>
            <a:ext cx="2783775" cy="2068934"/>
          </a:xfrm>
          <a:prstGeom prst="rect">
            <a:avLst/>
          </a:prstGeom>
        </p:spPr>
        <p:txBody>
          <a:bodyPr lIns="0" tIns="0" rIns="0" bIns="0" rtlCol="0" anchor="t">
            <a:spAutoFit/>
          </a:bodyPr>
          <a:lstStyle/>
          <a:p>
            <a:pPr algn="ctr">
              <a:lnSpc>
                <a:spcPts val="2727"/>
              </a:lnSpc>
              <a:spcBef>
                <a:spcPct val="0"/>
              </a:spcBef>
            </a:pPr>
            <a:r>
              <a:rPr lang="en-US" sz="2727" spc="73">
                <a:solidFill>
                  <a:srgbClr val="000000"/>
                </a:solidFill>
                <a:latin typeface="Garet Light"/>
              </a:rPr>
              <a:t>Apply page animations and transitions to your Canva presentation.</a:t>
            </a:r>
          </a:p>
        </p:txBody>
      </p:sp>
      <p:sp>
        <p:nvSpPr>
          <p:cNvPr id="29" name="TextBox 29"/>
          <p:cNvSpPr txBox="1"/>
          <p:nvPr/>
        </p:nvSpPr>
        <p:spPr>
          <a:xfrm>
            <a:off x="2696081" y="992022"/>
            <a:ext cx="12494110" cy="1034933"/>
          </a:xfrm>
          <a:prstGeom prst="rect">
            <a:avLst/>
          </a:prstGeom>
        </p:spPr>
        <p:txBody>
          <a:bodyPr lIns="0" tIns="0" rIns="0" bIns="0" rtlCol="0" anchor="t">
            <a:spAutoFit/>
          </a:bodyPr>
          <a:lstStyle/>
          <a:p>
            <a:pPr algn="ctr">
              <a:lnSpc>
                <a:spcPts val="7745"/>
              </a:lnSpc>
              <a:spcBef>
                <a:spcPct val="0"/>
              </a:spcBef>
            </a:pPr>
            <a:r>
              <a:rPr lang="en-US" sz="7745" spc="209">
                <a:solidFill>
                  <a:srgbClr val="000000"/>
                </a:solidFill>
                <a:latin typeface="Garet ExtraBold"/>
              </a:rPr>
              <a:t>PROBLEM STATEMENT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795" y="2463897"/>
            <a:ext cx="8756037" cy="3163667"/>
            <a:chOff x="0" y="0"/>
            <a:chExt cx="2306117" cy="833229"/>
          </a:xfrm>
        </p:grpSpPr>
        <p:sp>
          <p:nvSpPr>
            <p:cNvPr id="3" name="Freeform 3"/>
            <p:cNvSpPr/>
            <p:nvPr/>
          </p:nvSpPr>
          <p:spPr>
            <a:xfrm>
              <a:off x="0" y="0"/>
              <a:ext cx="2306117" cy="833229"/>
            </a:xfrm>
            <a:custGeom>
              <a:avLst/>
              <a:gdLst/>
              <a:ahLst/>
              <a:cxnLst/>
              <a:rect l="l" t="t" r="r" b="b"/>
              <a:pathLst>
                <a:path w="2306117" h="833229">
                  <a:moveTo>
                    <a:pt x="0" y="0"/>
                  </a:moveTo>
                  <a:lnTo>
                    <a:pt x="2306117" y="0"/>
                  </a:lnTo>
                  <a:lnTo>
                    <a:pt x="2306117" y="833229"/>
                  </a:lnTo>
                  <a:lnTo>
                    <a:pt x="0" y="833229"/>
                  </a:lnTo>
                  <a:close/>
                </a:path>
              </a:pathLst>
            </a:custGeom>
            <a:solidFill>
              <a:srgbClr val="FFB716"/>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81785" y="6103814"/>
            <a:ext cx="8937027" cy="3453285"/>
            <a:chOff x="0" y="0"/>
            <a:chExt cx="2353785" cy="909507"/>
          </a:xfrm>
        </p:grpSpPr>
        <p:sp>
          <p:nvSpPr>
            <p:cNvPr id="6" name="Freeform 6"/>
            <p:cNvSpPr/>
            <p:nvPr/>
          </p:nvSpPr>
          <p:spPr>
            <a:xfrm>
              <a:off x="0" y="0"/>
              <a:ext cx="2353785" cy="909507"/>
            </a:xfrm>
            <a:custGeom>
              <a:avLst/>
              <a:gdLst/>
              <a:ahLst/>
              <a:cxnLst/>
              <a:rect l="l" t="t" r="r" b="b"/>
              <a:pathLst>
                <a:path w="2353785" h="909507">
                  <a:moveTo>
                    <a:pt x="0" y="0"/>
                  </a:moveTo>
                  <a:lnTo>
                    <a:pt x="2353785" y="0"/>
                  </a:lnTo>
                  <a:lnTo>
                    <a:pt x="2353785" y="909507"/>
                  </a:lnTo>
                  <a:lnTo>
                    <a:pt x="0" y="909507"/>
                  </a:lnTo>
                  <a:close/>
                </a:path>
              </a:pathLst>
            </a:custGeom>
            <a:solidFill>
              <a:srgbClr val="FFB716"/>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279735" y="6103814"/>
            <a:ext cx="9290050" cy="3453285"/>
            <a:chOff x="0" y="0"/>
            <a:chExt cx="2446762" cy="909507"/>
          </a:xfrm>
        </p:grpSpPr>
        <p:sp>
          <p:nvSpPr>
            <p:cNvPr id="9" name="Freeform 9"/>
            <p:cNvSpPr/>
            <p:nvPr/>
          </p:nvSpPr>
          <p:spPr>
            <a:xfrm>
              <a:off x="0" y="0"/>
              <a:ext cx="2446762" cy="909507"/>
            </a:xfrm>
            <a:custGeom>
              <a:avLst/>
              <a:gdLst/>
              <a:ahLst/>
              <a:cxnLst/>
              <a:rect l="l" t="t" r="r" b="b"/>
              <a:pathLst>
                <a:path w="2446762" h="909507">
                  <a:moveTo>
                    <a:pt x="0" y="0"/>
                  </a:moveTo>
                  <a:lnTo>
                    <a:pt x="2446762" y="0"/>
                  </a:lnTo>
                  <a:lnTo>
                    <a:pt x="2446762" y="909507"/>
                  </a:lnTo>
                  <a:lnTo>
                    <a:pt x="0" y="909507"/>
                  </a:lnTo>
                  <a:close/>
                </a:path>
              </a:pathLst>
            </a:custGeom>
            <a:solidFill>
              <a:srgbClr val="FFB716"/>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279735" y="2463897"/>
            <a:ext cx="10006843" cy="3163667"/>
            <a:chOff x="0" y="0"/>
            <a:chExt cx="2635547" cy="833229"/>
          </a:xfrm>
        </p:grpSpPr>
        <p:sp>
          <p:nvSpPr>
            <p:cNvPr id="12" name="Freeform 12"/>
            <p:cNvSpPr/>
            <p:nvPr/>
          </p:nvSpPr>
          <p:spPr>
            <a:xfrm>
              <a:off x="0" y="0"/>
              <a:ext cx="2635547" cy="833229"/>
            </a:xfrm>
            <a:custGeom>
              <a:avLst/>
              <a:gdLst/>
              <a:ahLst/>
              <a:cxnLst/>
              <a:rect l="l" t="t" r="r" b="b"/>
              <a:pathLst>
                <a:path w="2635547" h="833229">
                  <a:moveTo>
                    <a:pt x="0" y="0"/>
                  </a:moveTo>
                  <a:lnTo>
                    <a:pt x="2635547" y="0"/>
                  </a:lnTo>
                  <a:lnTo>
                    <a:pt x="2635547" y="833229"/>
                  </a:lnTo>
                  <a:lnTo>
                    <a:pt x="0" y="833229"/>
                  </a:lnTo>
                  <a:close/>
                </a:path>
              </a:pathLst>
            </a:custGeom>
            <a:solidFill>
              <a:srgbClr val="FFB716"/>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090195" y="891024"/>
            <a:ext cx="16169105" cy="1096623"/>
          </a:xfrm>
          <a:prstGeom prst="rect">
            <a:avLst/>
          </a:prstGeom>
        </p:spPr>
        <p:txBody>
          <a:bodyPr lIns="0" tIns="0" rIns="0" bIns="0" rtlCol="0" anchor="t">
            <a:spAutoFit/>
          </a:bodyPr>
          <a:lstStyle/>
          <a:p>
            <a:pPr algn="ctr">
              <a:lnSpc>
                <a:spcPts val="8299"/>
              </a:lnSpc>
              <a:spcBef>
                <a:spcPct val="0"/>
              </a:spcBef>
            </a:pPr>
            <a:r>
              <a:rPr lang="en-US" sz="8299" spc="224">
                <a:solidFill>
                  <a:srgbClr val="000000"/>
                </a:solidFill>
                <a:latin typeface="Garet ExtraBold"/>
              </a:rPr>
              <a:t>OBJECTIVES</a:t>
            </a:r>
          </a:p>
        </p:txBody>
      </p:sp>
      <p:sp>
        <p:nvSpPr>
          <p:cNvPr id="15" name="TextBox 15"/>
          <p:cNvSpPr txBox="1"/>
          <p:nvPr/>
        </p:nvSpPr>
        <p:spPr>
          <a:xfrm>
            <a:off x="741798" y="3087194"/>
            <a:ext cx="2036596" cy="1942941"/>
          </a:xfrm>
          <a:prstGeom prst="rect">
            <a:avLst/>
          </a:prstGeom>
        </p:spPr>
        <p:txBody>
          <a:bodyPr lIns="0" tIns="0" rIns="0" bIns="0" rtlCol="0" anchor="t">
            <a:spAutoFit/>
          </a:bodyPr>
          <a:lstStyle/>
          <a:p>
            <a:pPr algn="ctr">
              <a:lnSpc>
                <a:spcPts val="14621"/>
              </a:lnSpc>
              <a:spcBef>
                <a:spcPct val="0"/>
              </a:spcBef>
            </a:pPr>
            <a:r>
              <a:rPr lang="en-US" sz="14621" spc="394">
                <a:solidFill>
                  <a:srgbClr val="FFFFFF"/>
                </a:solidFill>
                <a:latin typeface="Garet ExtraBold"/>
              </a:rPr>
              <a:t>1</a:t>
            </a:r>
          </a:p>
        </p:txBody>
      </p:sp>
      <p:sp>
        <p:nvSpPr>
          <p:cNvPr id="16" name="TextBox 16"/>
          <p:cNvSpPr txBox="1"/>
          <p:nvPr/>
        </p:nvSpPr>
        <p:spPr>
          <a:xfrm>
            <a:off x="9854710" y="3508187"/>
            <a:ext cx="4882117" cy="1583992"/>
          </a:xfrm>
          <a:prstGeom prst="rect">
            <a:avLst/>
          </a:prstGeom>
        </p:spPr>
        <p:txBody>
          <a:bodyPr lIns="0" tIns="0" rIns="0" bIns="0" rtlCol="0" anchor="t">
            <a:spAutoFit/>
          </a:bodyPr>
          <a:lstStyle/>
          <a:p>
            <a:pPr algn="r">
              <a:lnSpc>
                <a:spcPts val="3127"/>
              </a:lnSpc>
              <a:spcBef>
                <a:spcPct val="0"/>
              </a:spcBef>
            </a:pPr>
            <a:r>
              <a:rPr lang="en-US" sz="3127" spc="84">
                <a:solidFill>
                  <a:srgbClr val="000000"/>
                </a:solidFill>
                <a:latin typeface="Garet Light"/>
              </a:rPr>
              <a:t>Research to increase the substance and quality of the products sold.</a:t>
            </a:r>
          </a:p>
        </p:txBody>
      </p:sp>
      <p:sp>
        <p:nvSpPr>
          <p:cNvPr id="17" name="TextBox 17"/>
          <p:cNvSpPr txBox="1"/>
          <p:nvPr/>
        </p:nvSpPr>
        <p:spPr>
          <a:xfrm>
            <a:off x="15600883" y="3208289"/>
            <a:ext cx="1658417" cy="1950503"/>
          </a:xfrm>
          <a:prstGeom prst="rect">
            <a:avLst/>
          </a:prstGeom>
        </p:spPr>
        <p:txBody>
          <a:bodyPr lIns="0" tIns="0" rIns="0" bIns="0" rtlCol="0" anchor="t">
            <a:spAutoFit/>
          </a:bodyPr>
          <a:lstStyle/>
          <a:p>
            <a:pPr marL="0" lvl="0" indent="0" algn="ctr">
              <a:lnSpc>
                <a:spcPts val="14621"/>
              </a:lnSpc>
              <a:spcBef>
                <a:spcPct val="0"/>
              </a:spcBef>
            </a:pPr>
            <a:r>
              <a:rPr lang="en-US" sz="14621" spc="394">
                <a:solidFill>
                  <a:srgbClr val="FFFFFF"/>
                </a:solidFill>
                <a:latin typeface="Garet ExtraBold"/>
              </a:rPr>
              <a:t>3</a:t>
            </a:r>
          </a:p>
        </p:txBody>
      </p:sp>
      <p:sp>
        <p:nvSpPr>
          <p:cNvPr id="18" name="TextBox 18"/>
          <p:cNvSpPr txBox="1"/>
          <p:nvPr/>
        </p:nvSpPr>
        <p:spPr>
          <a:xfrm>
            <a:off x="875928" y="6998440"/>
            <a:ext cx="1902467" cy="1940258"/>
          </a:xfrm>
          <a:prstGeom prst="rect">
            <a:avLst/>
          </a:prstGeom>
        </p:spPr>
        <p:txBody>
          <a:bodyPr lIns="0" tIns="0" rIns="0" bIns="0" rtlCol="0" anchor="t">
            <a:spAutoFit/>
          </a:bodyPr>
          <a:lstStyle/>
          <a:p>
            <a:pPr marL="0" lvl="0" indent="0" algn="ctr">
              <a:lnSpc>
                <a:spcPts val="14621"/>
              </a:lnSpc>
              <a:spcBef>
                <a:spcPct val="0"/>
              </a:spcBef>
            </a:pPr>
            <a:r>
              <a:rPr lang="en-US" sz="14621" spc="394">
                <a:solidFill>
                  <a:srgbClr val="FFFFFF"/>
                </a:solidFill>
                <a:latin typeface="Garet ExtraBold"/>
              </a:rPr>
              <a:t>2</a:t>
            </a:r>
          </a:p>
        </p:txBody>
      </p:sp>
      <p:sp>
        <p:nvSpPr>
          <p:cNvPr id="19" name="TextBox 19"/>
          <p:cNvSpPr txBox="1"/>
          <p:nvPr/>
        </p:nvSpPr>
        <p:spPr>
          <a:xfrm>
            <a:off x="9875932" y="7531928"/>
            <a:ext cx="4851369" cy="1583992"/>
          </a:xfrm>
          <a:prstGeom prst="rect">
            <a:avLst/>
          </a:prstGeom>
        </p:spPr>
        <p:txBody>
          <a:bodyPr lIns="0" tIns="0" rIns="0" bIns="0" rtlCol="0" anchor="t">
            <a:spAutoFit/>
          </a:bodyPr>
          <a:lstStyle/>
          <a:p>
            <a:pPr algn="r">
              <a:lnSpc>
                <a:spcPts val="3127"/>
              </a:lnSpc>
              <a:spcBef>
                <a:spcPct val="0"/>
              </a:spcBef>
            </a:pPr>
            <a:r>
              <a:rPr lang="en-US" sz="3127" spc="84">
                <a:solidFill>
                  <a:srgbClr val="000000"/>
                </a:solidFill>
                <a:latin typeface="Garet Light"/>
              </a:rPr>
              <a:t>Develop the most suitable marketing process for each type of customer needs.</a:t>
            </a:r>
          </a:p>
        </p:txBody>
      </p:sp>
      <p:sp>
        <p:nvSpPr>
          <p:cNvPr id="20" name="TextBox 20"/>
          <p:cNvSpPr txBox="1"/>
          <p:nvPr/>
        </p:nvSpPr>
        <p:spPr>
          <a:xfrm>
            <a:off x="15600883" y="6998440"/>
            <a:ext cx="1658417" cy="1940258"/>
          </a:xfrm>
          <a:prstGeom prst="rect">
            <a:avLst/>
          </a:prstGeom>
        </p:spPr>
        <p:txBody>
          <a:bodyPr lIns="0" tIns="0" rIns="0" bIns="0" rtlCol="0" anchor="t">
            <a:spAutoFit/>
          </a:bodyPr>
          <a:lstStyle/>
          <a:p>
            <a:pPr marL="0" lvl="0" indent="0" algn="ctr">
              <a:lnSpc>
                <a:spcPts val="14621"/>
              </a:lnSpc>
              <a:spcBef>
                <a:spcPct val="0"/>
              </a:spcBef>
            </a:pPr>
            <a:r>
              <a:rPr lang="en-US" sz="14621" u="none" spc="394">
                <a:solidFill>
                  <a:srgbClr val="FFFFFF"/>
                </a:solidFill>
                <a:latin typeface="Garet ExtraBold"/>
              </a:rPr>
              <a:t>4</a:t>
            </a:r>
          </a:p>
        </p:txBody>
      </p:sp>
      <p:sp>
        <p:nvSpPr>
          <p:cNvPr id="21" name="TextBox 21"/>
          <p:cNvSpPr txBox="1"/>
          <p:nvPr/>
        </p:nvSpPr>
        <p:spPr>
          <a:xfrm>
            <a:off x="3160040" y="2877644"/>
            <a:ext cx="4276929" cy="573393"/>
          </a:xfrm>
          <a:prstGeom prst="rect">
            <a:avLst/>
          </a:prstGeom>
        </p:spPr>
        <p:txBody>
          <a:bodyPr lIns="0" tIns="0" rIns="0" bIns="0" rtlCol="0" anchor="t">
            <a:spAutoFit/>
          </a:bodyPr>
          <a:lstStyle/>
          <a:p>
            <a:pPr marL="0" lvl="0" indent="0" algn="l">
              <a:lnSpc>
                <a:spcPts val="4203"/>
              </a:lnSpc>
              <a:spcBef>
                <a:spcPct val="0"/>
              </a:spcBef>
            </a:pPr>
            <a:r>
              <a:rPr lang="en-US" sz="4203" u="none" spc="113">
                <a:solidFill>
                  <a:srgbClr val="000000"/>
                </a:solidFill>
                <a:latin typeface="Garet ExtraBold"/>
              </a:rPr>
              <a:t>Idea Plan</a:t>
            </a:r>
          </a:p>
        </p:txBody>
      </p:sp>
      <p:sp>
        <p:nvSpPr>
          <p:cNvPr id="22" name="TextBox 22"/>
          <p:cNvSpPr txBox="1"/>
          <p:nvPr/>
        </p:nvSpPr>
        <p:spPr>
          <a:xfrm>
            <a:off x="9814437" y="2877644"/>
            <a:ext cx="4882117" cy="573393"/>
          </a:xfrm>
          <a:prstGeom prst="rect">
            <a:avLst/>
          </a:prstGeom>
        </p:spPr>
        <p:txBody>
          <a:bodyPr lIns="0" tIns="0" rIns="0" bIns="0" rtlCol="0" anchor="t">
            <a:spAutoFit/>
          </a:bodyPr>
          <a:lstStyle/>
          <a:p>
            <a:pPr marL="0" lvl="0" indent="0" algn="r">
              <a:lnSpc>
                <a:spcPts val="4203"/>
              </a:lnSpc>
              <a:spcBef>
                <a:spcPct val="0"/>
              </a:spcBef>
            </a:pPr>
            <a:r>
              <a:rPr lang="en-US" sz="4203" u="none" spc="113">
                <a:solidFill>
                  <a:srgbClr val="000000"/>
                </a:solidFill>
                <a:latin typeface="Garet ExtraBold"/>
              </a:rPr>
              <a:t>Research</a:t>
            </a:r>
          </a:p>
        </p:txBody>
      </p:sp>
      <p:sp>
        <p:nvSpPr>
          <p:cNvPr id="23" name="TextBox 23"/>
          <p:cNvSpPr txBox="1"/>
          <p:nvPr/>
        </p:nvSpPr>
        <p:spPr>
          <a:xfrm>
            <a:off x="3160040" y="7071783"/>
            <a:ext cx="3818065" cy="573393"/>
          </a:xfrm>
          <a:prstGeom prst="rect">
            <a:avLst/>
          </a:prstGeom>
        </p:spPr>
        <p:txBody>
          <a:bodyPr lIns="0" tIns="0" rIns="0" bIns="0" rtlCol="0" anchor="t">
            <a:spAutoFit/>
          </a:bodyPr>
          <a:lstStyle/>
          <a:p>
            <a:pPr>
              <a:lnSpc>
                <a:spcPts val="4203"/>
              </a:lnSpc>
              <a:spcBef>
                <a:spcPct val="0"/>
              </a:spcBef>
            </a:pPr>
            <a:r>
              <a:rPr lang="en-US" sz="4203" spc="113">
                <a:solidFill>
                  <a:srgbClr val="000000"/>
                </a:solidFill>
                <a:latin typeface="Garet ExtraBold"/>
              </a:rPr>
              <a:t>Design Plan</a:t>
            </a:r>
          </a:p>
        </p:txBody>
      </p:sp>
      <p:sp>
        <p:nvSpPr>
          <p:cNvPr id="24" name="TextBox 24"/>
          <p:cNvSpPr txBox="1"/>
          <p:nvPr/>
        </p:nvSpPr>
        <p:spPr>
          <a:xfrm>
            <a:off x="9875932" y="6901285"/>
            <a:ext cx="4851369" cy="573393"/>
          </a:xfrm>
          <a:prstGeom prst="rect">
            <a:avLst/>
          </a:prstGeom>
        </p:spPr>
        <p:txBody>
          <a:bodyPr lIns="0" tIns="0" rIns="0" bIns="0" rtlCol="0" anchor="t">
            <a:spAutoFit/>
          </a:bodyPr>
          <a:lstStyle/>
          <a:p>
            <a:pPr marL="0" lvl="0" indent="0" algn="r">
              <a:lnSpc>
                <a:spcPts val="4203"/>
              </a:lnSpc>
              <a:spcBef>
                <a:spcPct val="0"/>
              </a:spcBef>
            </a:pPr>
            <a:r>
              <a:rPr lang="en-US" sz="4203" u="none" spc="113">
                <a:solidFill>
                  <a:srgbClr val="000000"/>
                </a:solidFill>
                <a:latin typeface="Garet ExtraBold"/>
              </a:rPr>
              <a:t>Development</a:t>
            </a:r>
          </a:p>
        </p:txBody>
      </p:sp>
      <p:sp>
        <p:nvSpPr>
          <p:cNvPr id="25" name="TextBox 25"/>
          <p:cNvSpPr txBox="1"/>
          <p:nvPr/>
        </p:nvSpPr>
        <p:spPr>
          <a:xfrm>
            <a:off x="3160040" y="3569953"/>
            <a:ext cx="5158844" cy="1583992"/>
          </a:xfrm>
          <a:prstGeom prst="rect">
            <a:avLst/>
          </a:prstGeom>
        </p:spPr>
        <p:txBody>
          <a:bodyPr lIns="0" tIns="0" rIns="0" bIns="0" rtlCol="0" anchor="t">
            <a:spAutoFit/>
          </a:bodyPr>
          <a:lstStyle/>
          <a:p>
            <a:pPr>
              <a:lnSpc>
                <a:spcPts val="3127"/>
              </a:lnSpc>
              <a:spcBef>
                <a:spcPct val="0"/>
              </a:spcBef>
            </a:pPr>
            <a:r>
              <a:rPr lang="en-US" sz="3127" spc="84">
                <a:solidFill>
                  <a:srgbClr val="000000"/>
                </a:solidFill>
                <a:latin typeface="Garet Light"/>
              </a:rPr>
              <a:t>Come up with the brightest ideas to make the most effective marketing.</a:t>
            </a:r>
          </a:p>
        </p:txBody>
      </p:sp>
      <p:sp>
        <p:nvSpPr>
          <p:cNvPr id="26" name="TextBox 26"/>
          <p:cNvSpPr txBox="1"/>
          <p:nvPr/>
        </p:nvSpPr>
        <p:spPr>
          <a:xfrm>
            <a:off x="3160040" y="7693900"/>
            <a:ext cx="5435571" cy="1193566"/>
          </a:xfrm>
          <a:prstGeom prst="rect">
            <a:avLst/>
          </a:prstGeom>
        </p:spPr>
        <p:txBody>
          <a:bodyPr lIns="0" tIns="0" rIns="0" bIns="0" rtlCol="0" anchor="t">
            <a:spAutoFit/>
          </a:bodyPr>
          <a:lstStyle/>
          <a:p>
            <a:pPr>
              <a:lnSpc>
                <a:spcPts val="3127"/>
              </a:lnSpc>
              <a:spcBef>
                <a:spcPct val="0"/>
              </a:spcBef>
            </a:pPr>
            <a:r>
              <a:rPr lang="en-US" sz="3127" spc="84">
                <a:solidFill>
                  <a:srgbClr val="000000"/>
                </a:solidFill>
                <a:latin typeface="Garet Light"/>
              </a:rPr>
              <a:t>Plan memorable and high-quality product designs for customers.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809275">
            <a:off x="13719578" y="-3566817"/>
            <a:ext cx="4622815" cy="17385213"/>
            <a:chOff x="0" y="0"/>
            <a:chExt cx="1217532" cy="4578822"/>
          </a:xfrm>
        </p:grpSpPr>
        <p:sp>
          <p:nvSpPr>
            <p:cNvPr id="3" name="Freeform 3"/>
            <p:cNvSpPr/>
            <p:nvPr/>
          </p:nvSpPr>
          <p:spPr>
            <a:xfrm>
              <a:off x="0" y="0"/>
              <a:ext cx="1217531" cy="4578822"/>
            </a:xfrm>
            <a:custGeom>
              <a:avLst/>
              <a:gdLst/>
              <a:ahLst/>
              <a:cxnLst/>
              <a:rect l="l" t="t" r="r" b="b"/>
              <a:pathLst>
                <a:path w="1217531" h="4578822">
                  <a:moveTo>
                    <a:pt x="0" y="0"/>
                  </a:moveTo>
                  <a:lnTo>
                    <a:pt x="1217531" y="0"/>
                  </a:lnTo>
                  <a:lnTo>
                    <a:pt x="1217531" y="4578822"/>
                  </a:lnTo>
                  <a:lnTo>
                    <a:pt x="0" y="4578822"/>
                  </a:lnTo>
                  <a:close/>
                </a:path>
              </a:pathLst>
            </a:custGeom>
            <a:solidFill>
              <a:srgbClr val="25303C"/>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grpSp>
        <p:nvGrpSpPr>
          <p:cNvPr id="5" name="Group 5"/>
          <p:cNvGrpSpPr/>
          <p:nvPr/>
        </p:nvGrpSpPr>
        <p:grpSpPr>
          <a:xfrm rot="9011666">
            <a:off x="14833371" y="4668193"/>
            <a:ext cx="2451901" cy="17385213"/>
            <a:chOff x="0" y="0"/>
            <a:chExt cx="645768" cy="4578822"/>
          </a:xfrm>
        </p:grpSpPr>
        <p:sp>
          <p:nvSpPr>
            <p:cNvPr id="6" name="Freeform 6"/>
            <p:cNvSpPr/>
            <p:nvPr/>
          </p:nvSpPr>
          <p:spPr>
            <a:xfrm>
              <a:off x="0" y="0"/>
              <a:ext cx="645768" cy="4578822"/>
            </a:xfrm>
            <a:custGeom>
              <a:avLst/>
              <a:gdLst/>
              <a:ahLst/>
              <a:cxnLst/>
              <a:rect l="l" t="t" r="r" b="b"/>
              <a:pathLst>
                <a:path w="645768" h="4578822">
                  <a:moveTo>
                    <a:pt x="0" y="0"/>
                  </a:moveTo>
                  <a:lnTo>
                    <a:pt x="645768" y="0"/>
                  </a:lnTo>
                  <a:lnTo>
                    <a:pt x="645768" y="4578822"/>
                  </a:lnTo>
                  <a:lnTo>
                    <a:pt x="0" y="4578822"/>
                  </a:lnTo>
                  <a:close/>
                </a:path>
              </a:pathLst>
            </a:custGeom>
            <a:solidFill>
              <a:srgbClr val="FFBC00"/>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grpSp>
        <p:nvGrpSpPr>
          <p:cNvPr id="8" name="Group 8"/>
          <p:cNvGrpSpPr/>
          <p:nvPr/>
        </p:nvGrpSpPr>
        <p:grpSpPr>
          <a:xfrm rot="9011666">
            <a:off x="12934238" y="-3629221"/>
            <a:ext cx="2412252" cy="8071140"/>
            <a:chOff x="0" y="0"/>
            <a:chExt cx="635326" cy="2125732"/>
          </a:xfrm>
        </p:grpSpPr>
        <p:sp>
          <p:nvSpPr>
            <p:cNvPr id="9" name="Freeform 9"/>
            <p:cNvSpPr/>
            <p:nvPr/>
          </p:nvSpPr>
          <p:spPr>
            <a:xfrm>
              <a:off x="0" y="0"/>
              <a:ext cx="635326" cy="2125732"/>
            </a:xfrm>
            <a:custGeom>
              <a:avLst/>
              <a:gdLst/>
              <a:ahLst/>
              <a:cxnLst/>
              <a:rect l="l" t="t" r="r" b="b"/>
              <a:pathLst>
                <a:path w="635326" h="2125732">
                  <a:moveTo>
                    <a:pt x="0" y="0"/>
                  </a:moveTo>
                  <a:lnTo>
                    <a:pt x="635326" y="0"/>
                  </a:lnTo>
                  <a:lnTo>
                    <a:pt x="635326" y="2125732"/>
                  </a:lnTo>
                  <a:lnTo>
                    <a:pt x="0" y="2125732"/>
                  </a:lnTo>
                  <a:close/>
                </a:path>
              </a:pathLst>
            </a:custGeom>
            <a:solidFill>
              <a:srgbClr val="FFBC00"/>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sp>
        <p:nvSpPr>
          <p:cNvPr id="11" name="Freeform 11"/>
          <p:cNvSpPr/>
          <p:nvPr/>
        </p:nvSpPr>
        <p:spPr>
          <a:xfrm>
            <a:off x="9794317" y="1370165"/>
            <a:ext cx="8612462" cy="7546670"/>
          </a:xfrm>
          <a:custGeom>
            <a:avLst/>
            <a:gdLst/>
            <a:ahLst/>
            <a:cxnLst/>
            <a:rect l="l" t="t" r="r" b="b"/>
            <a:pathLst>
              <a:path w="8612462" h="7546670">
                <a:moveTo>
                  <a:pt x="0" y="0"/>
                </a:moveTo>
                <a:lnTo>
                  <a:pt x="8612462" y="0"/>
                </a:lnTo>
                <a:lnTo>
                  <a:pt x="8612462" y="7546670"/>
                </a:lnTo>
                <a:lnTo>
                  <a:pt x="0" y="7546670"/>
                </a:lnTo>
                <a:lnTo>
                  <a:pt x="0" y="0"/>
                </a:lnTo>
                <a:close/>
              </a:path>
            </a:pathLst>
          </a:custGeom>
          <a:blipFill>
            <a:blip r:embed="rId2"/>
            <a:stretch>
              <a:fillRect/>
            </a:stretch>
          </a:blipFill>
        </p:spPr>
      </p:sp>
      <p:grpSp>
        <p:nvGrpSpPr>
          <p:cNvPr id="12" name="Group 12"/>
          <p:cNvGrpSpPr/>
          <p:nvPr/>
        </p:nvGrpSpPr>
        <p:grpSpPr>
          <a:xfrm>
            <a:off x="9913096" y="1544908"/>
            <a:ext cx="8374904" cy="7197184"/>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BC00"/>
            </a:solidFill>
          </p:spPr>
        </p:sp>
        <p:sp>
          <p:nvSpPr>
            <p:cNvPr id="14" name="TextBox 14"/>
            <p:cNvSpPr txBox="1"/>
            <p:nvPr/>
          </p:nvSpPr>
          <p:spPr>
            <a:xfrm>
              <a:off x="114300" y="-57150"/>
              <a:ext cx="584200" cy="755650"/>
            </a:xfrm>
            <a:prstGeom prst="rect">
              <a:avLst/>
            </a:prstGeom>
          </p:spPr>
          <p:txBody>
            <a:bodyPr lIns="50800" tIns="50800" rIns="50800" bIns="50800" rtlCol="0" anchor="ctr"/>
            <a:lstStyle/>
            <a:p>
              <a:pPr algn="ctr">
                <a:lnSpc>
                  <a:spcPts val="2899"/>
                </a:lnSpc>
              </a:pPr>
              <a:endParaRPr/>
            </a:p>
          </p:txBody>
        </p:sp>
      </p:grpSp>
      <p:grpSp>
        <p:nvGrpSpPr>
          <p:cNvPr id="15" name="Group 15"/>
          <p:cNvGrpSpPr>
            <a:grpSpLocks noChangeAspect="1"/>
          </p:cNvGrpSpPr>
          <p:nvPr/>
        </p:nvGrpSpPr>
        <p:grpSpPr>
          <a:xfrm>
            <a:off x="10104058" y="1682720"/>
            <a:ext cx="7992979" cy="6921560"/>
            <a:chOff x="0" y="0"/>
            <a:chExt cx="4282440" cy="3708400"/>
          </a:xfrm>
        </p:grpSpPr>
        <p:sp>
          <p:nvSpPr>
            <p:cNvPr id="16" name="Freeform 1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0955" r="-18775"/>
              </a:stretch>
            </a:blipFill>
          </p:spPr>
        </p:sp>
      </p:grpSp>
      <p:grpSp>
        <p:nvGrpSpPr>
          <p:cNvPr id="17" name="Group 17"/>
          <p:cNvGrpSpPr/>
          <p:nvPr/>
        </p:nvGrpSpPr>
        <p:grpSpPr>
          <a:xfrm>
            <a:off x="-976028" y="1028700"/>
            <a:ext cx="10336690" cy="1359132"/>
            <a:chOff x="0" y="0"/>
            <a:chExt cx="5312345" cy="698500"/>
          </a:xfrm>
        </p:grpSpPr>
        <p:sp>
          <p:nvSpPr>
            <p:cNvPr id="18" name="Freeform 18"/>
            <p:cNvSpPr/>
            <p:nvPr/>
          </p:nvSpPr>
          <p:spPr>
            <a:xfrm>
              <a:off x="0" y="0"/>
              <a:ext cx="5312345" cy="698500"/>
            </a:xfrm>
            <a:custGeom>
              <a:avLst/>
              <a:gdLst/>
              <a:ahLst/>
              <a:cxnLst/>
              <a:rect l="l" t="t" r="r" b="b"/>
              <a:pathLst>
                <a:path w="5312345" h="698500">
                  <a:moveTo>
                    <a:pt x="5312345" y="349250"/>
                  </a:moveTo>
                  <a:lnTo>
                    <a:pt x="5109145" y="698500"/>
                  </a:lnTo>
                  <a:lnTo>
                    <a:pt x="203200" y="698500"/>
                  </a:lnTo>
                  <a:lnTo>
                    <a:pt x="0" y="349250"/>
                  </a:lnTo>
                  <a:lnTo>
                    <a:pt x="203200" y="0"/>
                  </a:lnTo>
                  <a:lnTo>
                    <a:pt x="5109145" y="0"/>
                  </a:lnTo>
                  <a:lnTo>
                    <a:pt x="5312345" y="349250"/>
                  </a:lnTo>
                  <a:close/>
                </a:path>
              </a:pathLst>
            </a:custGeom>
            <a:solidFill>
              <a:srgbClr val="25303C"/>
            </a:solidFill>
            <a:ln>
              <a:noFill/>
            </a:ln>
          </p:spPr>
        </p:sp>
        <p:sp>
          <p:nvSpPr>
            <p:cNvPr id="19" name="TextBox 19"/>
            <p:cNvSpPr txBox="1"/>
            <p:nvPr/>
          </p:nvSpPr>
          <p:spPr>
            <a:xfrm>
              <a:off x="114300" y="-38100"/>
              <a:ext cx="584200" cy="736600"/>
            </a:xfrm>
            <a:prstGeom prst="rect">
              <a:avLst/>
            </a:prstGeom>
          </p:spPr>
          <p:txBody>
            <a:bodyPr lIns="50800" tIns="50800" rIns="50800" bIns="50800" rtlCol="0" anchor="ctr"/>
            <a:lstStyle/>
            <a:p>
              <a:pPr algn="ctr">
                <a:lnSpc>
                  <a:spcPts val="3359"/>
                </a:lnSpc>
              </a:pPr>
              <a:endParaRPr/>
            </a:p>
          </p:txBody>
        </p:sp>
      </p:grpSp>
      <p:sp>
        <p:nvSpPr>
          <p:cNvPr id="20" name="Freeform 20"/>
          <p:cNvSpPr/>
          <p:nvPr/>
        </p:nvSpPr>
        <p:spPr>
          <a:xfrm>
            <a:off x="-4006620" y="9778380"/>
            <a:ext cx="7315200" cy="981456"/>
          </a:xfrm>
          <a:custGeom>
            <a:avLst/>
            <a:gdLst/>
            <a:ahLst/>
            <a:cxnLst/>
            <a:rect l="l" t="t" r="r" b="b"/>
            <a:pathLst>
              <a:path w="7315200" h="981456">
                <a:moveTo>
                  <a:pt x="0" y="0"/>
                </a:moveTo>
                <a:lnTo>
                  <a:pt x="7315200" y="0"/>
                </a:lnTo>
                <a:lnTo>
                  <a:pt x="7315200" y="981456"/>
                </a:lnTo>
                <a:lnTo>
                  <a:pt x="0" y="9814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1" name="TextBox 21"/>
          <p:cNvSpPr txBox="1"/>
          <p:nvPr/>
        </p:nvSpPr>
        <p:spPr>
          <a:xfrm>
            <a:off x="1028700" y="1222491"/>
            <a:ext cx="7841394" cy="952500"/>
          </a:xfrm>
          <a:prstGeom prst="rect">
            <a:avLst/>
          </a:prstGeom>
        </p:spPr>
        <p:txBody>
          <a:bodyPr lIns="0" tIns="0" rIns="0" bIns="0" rtlCol="0" anchor="t">
            <a:spAutoFit/>
          </a:bodyPr>
          <a:lstStyle/>
          <a:p>
            <a:pPr>
              <a:lnSpc>
                <a:spcPts val="6900"/>
              </a:lnSpc>
            </a:pPr>
            <a:r>
              <a:rPr lang="en-US" sz="6000">
                <a:solidFill>
                  <a:srgbClr val="FFBC00"/>
                </a:solidFill>
                <a:latin typeface="Poppins Bold"/>
              </a:rPr>
              <a:t>DESIGN</a:t>
            </a:r>
          </a:p>
        </p:txBody>
      </p:sp>
      <p:sp>
        <p:nvSpPr>
          <p:cNvPr id="22" name="TextBox 22"/>
          <p:cNvSpPr txBox="1"/>
          <p:nvPr/>
        </p:nvSpPr>
        <p:spPr>
          <a:xfrm>
            <a:off x="1028700" y="2630335"/>
            <a:ext cx="8637074" cy="6286500"/>
          </a:xfrm>
          <a:prstGeom prst="rect">
            <a:avLst/>
          </a:prstGeom>
        </p:spPr>
        <p:txBody>
          <a:bodyPr lIns="0" tIns="0" rIns="0" bIns="0" rtlCol="0" anchor="t">
            <a:spAutoFit/>
          </a:bodyPr>
          <a:lstStyle/>
          <a:p>
            <a:pPr algn="just">
              <a:lnSpc>
                <a:spcPts val="3599"/>
              </a:lnSpc>
            </a:pPr>
            <a:r>
              <a:rPr lang="en-US" sz="2999">
                <a:solidFill>
                  <a:srgbClr val="000000"/>
                </a:solidFill>
                <a:latin typeface="Poppins"/>
              </a:rPr>
              <a:t>Lorem ipsum dolor sit amet, consectetur adipiscing elit. Proin pulvinar enim eget ante scelerisque, ullamcorper ultrices dui malesuada. Pellentesque at purus at felis luctus lacinia. Donec in augue mi. Nulla a magna euismod, finibus augue vitae, efficitur ex. Etiam condimentum odio odio, non ornare magna feugiat vitae. Maecenas eget ornare sapien. Lorem ipsum dolor sit amet, consectetur adipiscing elit. Aenean molestie diam eu augue ornare lobortis. Lorem ipsum dolor sit amet, consectetur adipiscing elit. Nullam eget iaculis tellus. Curabitur tristique at arcu nec vehicula. Vivamus rutrum.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59547" y="3115794"/>
            <a:ext cx="3409460" cy="4682661"/>
            <a:chOff x="0" y="0"/>
            <a:chExt cx="4545947" cy="6243548"/>
          </a:xfrm>
        </p:grpSpPr>
        <p:pic>
          <p:nvPicPr>
            <p:cNvPr id="3" name="Picture 3"/>
            <p:cNvPicPr>
              <a:picLocks noChangeAspect="1"/>
            </p:cNvPicPr>
            <p:nvPr/>
          </p:nvPicPr>
          <p:blipFill>
            <a:blip r:embed="rId2"/>
            <a:srcRect l="48495" r="20059"/>
            <a:stretch>
              <a:fillRect/>
            </a:stretch>
          </p:blipFill>
          <p:spPr>
            <a:xfrm>
              <a:off x="0" y="0"/>
              <a:ext cx="4545947" cy="6243548"/>
            </a:xfrm>
            <a:prstGeom prst="rect">
              <a:avLst/>
            </a:prstGeom>
          </p:spPr>
        </p:pic>
      </p:grpSp>
      <p:grpSp>
        <p:nvGrpSpPr>
          <p:cNvPr id="4" name="Group 4"/>
          <p:cNvGrpSpPr/>
          <p:nvPr/>
        </p:nvGrpSpPr>
        <p:grpSpPr>
          <a:xfrm>
            <a:off x="5467479" y="3115794"/>
            <a:ext cx="3409460" cy="4682661"/>
            <a:chOff x="0" y="0"/>
            <a:chExt cx="4545947" cy="6243548"/>
          </a:xfrm>
        </p:grpSpPr>
        <p:pic>
          <p:nvPicPr>
            <p:cNvPr id="5" name="Picture 5"/>
            <p:cNvPicPr>
              <a:picLocks noChangeAspect="1"/>
            </p:cNvPicPr>
            <p:nvPr/>
          </p:nvPicPr>
          <p:blipFill>
            <a:blip r:embed="rId3"/>
            <a:srcRect l="25722" r="25722"/>
            <a:stretch>
              <a:fillRect/>
            </a:stretch>
          </p:blipFill>
          <p:spPr>
            <a:xfrm>
              <a:off x="0" y="0"/>
              <a:ext cx="4545947" cy="6243548"/>
            </a:xfrm>
            <a:prstGeom prst="rect">
              <a:avLst/>
            </a:prstGeom>
          </p:spPr>
        </p:pic>
      </p:grpSp>
      <p:grpSp>
        <p:nvGrpSpPr>
          <p:cNvPr id="6" name="Group 6"/>
          <p:cNvGrpSpPr/>
          <p:nvPr/>
        </p:nvGrpSpPr>
        <p:grpSpPr>
          <a:xfrm>
            <a:off x="9252065" y="3115794"/>
            <a:ext cx="3409460" cy="4645507"/>
            <a:chOff x="0" y="0"/>
            <a:chExt cx="4545947" cy="6194009"/>
          </a:xfrm>
        </p:grpSpPr>
        <p:pic>
          <p:nvPicPr>
            <p:cNvPr id="7" name="Picture 7"/>
            <p:cNvPicPr>
              <a:picLocks noChangeAspect="1"/>
            </p:cNvPicPr>
            <p:nvPr/>
          </p:nvPicPr>
          <p:blipFill>
            <a:blip r:embed="rId4"/>
            <a:srcRect l="25551" r="25551"/>
            <a:stretch>
              <a:fillRect/>
            </a:stretch>
          </p:blipFill>
          <p:spPr>
            <a:xfrm>
              <a:off x="0" y="0"/>
              <a:ext cx="4545947" cy="6194009"/>
            </a:xfrm>
            <a:prstGeom prst="rect">
              <a:avLst/>
            </a:prstGeom>
          </p:spPr>
        </p:pic>
      </p:grpSp>
      <p:grpSp>
        <p:nvGrpSpPr>
          <p:cNvPr id="8" name="Group 8"/>
          <p:cNvGrpSpPr/>
          <p:nvPr/>
        </p:nvGrpSpPr>
        <p:grpSpPr>
          <a:xfrm>
            <a:off x="13061575" y="3134371"/>
            <a:ext cx="3384537" cy="4626929"/>
            <a:chOff x="0" y="0"/>
            <a:chExt cx="4512716" cy="6169239"/>
          </a:xfrm>
        </p:grpSpPr>
        <p:pic>
          <p:nvPicPr>
            <p:cNvPr id="9" name="Picture 9"/>
            <p:cNvPicPr>
              <a:picLocks noChangeAspect="1"/>
            </p:cNvPicPr>
            <p:nvPr/>
          </p:nvPicPr>
          <p:blipFill>
            <a:blip r:embed="rId5"/>
            <a:srcRect l="25540" r="25540"/>
            <a:stretch>
              <a:fillRect/>
            </a:stretch>
          </p:blipFill>
          <p:spPr>
            <a:xfrm>
              <a:off x="0" y="0"/>
              <a:ext cx="4512716" cy="6169239"/>
            </a:xfrm>
            <a:prstGeom prst="rect">
              <a:avLst/>
            </a:prstGeom>
          </p:spPr>
        </p:pic>
      </p:grpSp>
      <p:grpSp>
        <p:nvGrpSpPr>
          <p:cNvPr id="10" name="Group 10"/>
          <p:cNvGrpSpPr/>
          <p:nvPr/>
        </p:nvGrpSpPr>
        <p:grpSpPr>
          <a:xfrm>
            <a:off x="2088815" y="2081028"/>
            <a:ext cx="2597613" cy="710916"/>
            <a:chOff x="0" y="0"/>
            <a:chExt cx="684145" cy="187237"/>
          </a:xfrm>
        </p:grpSpPr>
        <p:sp>
          <p:nvSpPr>
            <p:cNvPr id="11" name="Freeform 11"/>
            <p:cNvSpPr/>
            <p:nvPr/>
          </p:nvSpPr>
          <p:spPr>
            <a:xfrm>
              <a:off x="0" y="0"/>
              <a:ext cx="684145" cy="187237"/>
            </a:xfrm>
            <a:custGeom>
              <a:avLst/>
              <a:gdLst/>
              <a:ahLst/>
              <a:cxnLst/>
              <a:rect l="l" t="t" r="r" b="b"/>
              <a:pathLst>
                <a:path w="684145" h="187237">
                  <a:moveTo>
                    <a:pt x="0" y="0"/>
                  </a:moveTo>
                  <a:lnTo>
                    <a:pt x="684145" y="0"/>
                  </a:lnTo>
                  <a:lnTo>
                    <a:pt x="684145" y="187237"/>
                  </a:lnTo>
                  <a:lnTo>
                    <a:pt x="0" y="187237"/>
                  </a:lnTo>
                  <a:close/>
                </a:path>
              </a:pathLst>
            </a:custGeom>
            <a:solidFill>
              <a:srgbClr val="FFB716"/>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873402" y="2081028"/>
            <a:ext cx="2597613" cy="710916"/>
            <a:chOff x="0" y="0"/>
            <a:chExt cx="684145" cy="187237"/>
          </a:xfrm>
        </p:grpSpPr>
        <p:sp>
          <p:nvSpPr>
            <p:cNvPr id="14" name="Freeform 14"/>
            <p:cNvSpPr/>
            <p:nvPr/>
          </p:nvSpPr>
          <p:spPr>
            <a:xfrm>
              <a:off x="0" y="0"/>
              <a:ext cx="684145" cy="187237"/>
            </a:xfrm>
            <a:custGeom>
              <a:avLst/>
              <a:gdLst/>
              <a:ahLst/>
              <a:cxnLst/>
              <a:rect l="l" t="t" r="r" b="b"/>
              <a:pathLst>
                <a:path w="684145" h="187237">
                  <a:moveTo>
                    <a:pt x="0" y="0"/>
                  </a:moveTo>
                  <a:lnTo>
                    <a:pt x="684145" y="0"/>
                  </a:lnTo>
                  <a:lnTo>
                    <a:pt x="684145" y="187237"/>
                  </a:lnTo>
                  <a:lnTo>
                    <a:pt x="0" y="187237"/>
                  </a:lnTo>
                  <a:close/>
                </a:path>
              </a:pathLst>
            </a:custGeom>
            <a:solidFill>
              <a:srgbClr val="FFB716"/>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9657989" y="2081028"/>
            <a:ext cx="2597613" cy="710916"/>
            <a:chOff x="0" y="0"/>
            <a:chExt cx="684145" cy="187237"/>
          </a:xfrm>
        </p:grpSpPr>
        <p:sp>
          <p:nvSpPr>
            <p:cNvPr id="17" name="Freeform 17"/>
            <p:cNvSpPr/>
            <p:nvPr/>
          </p:nvSpPr>
          <p:spPr>
            <a:xfrm>
              <a:off x="0" y="0"/>
              <a:ext cx="684145" cy="187237"/>
            </a:xfrm>
            <a:custGeom>
              <a:avLst/>
              <a:gdLst/>
              <a:ahLst/>
              <a:cxnLst/>
              <a:rect l="l" t="t" r="r" b="b"/>
              <a:pathLst>
                <a:path w="684145" h="187237">
                  <a:moveTo>
                    <a:pt x="0" y="0"/>
                  </a:moveTo>
                  <a:lnTo>
                    <a:pt x="684145" y="0"/>
                  </a:lnTo>
                  <a:lnTo>
                    <a:pt x="684145" y="187237"/>
                  </a:lnTo>
                  <a:lnTo>
                    <a:pt x="0" y="187237"/>
                  </a:lnTo>
                  <a:close/>
                </a:path>
              </a:pathLst>
            </a:custGeom>
            <a:solidFill>
              <a:srgbClr val="FFB716"/>
            </a:solidFill>
            <a:ln>
              <a:noFill/>
            </a:ln>
          </p:spPr>
        </p:sp>
        <p:sp>
          <p:nvSpPr>
            <p:cNvPr id="18" name="TextBox 18"/>
            <p:cNvSpPr txBox="1"/>
            <p:nvPr/>
          </p:nvSpPr>
          <p:spPr>
            <a:xfrm>
              <a:off x="0" y="-38100"/>
              <a:ext cx="812800" cy="8509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9" name="Group 19"/>
          <p:cNvGrpSpPr/>
          <p:nvPr/>
        </p:nvGrpSpPr>
        <p:grpSpPr>
          <a:xfrm>
            <a:off x="-1600796" y="967837"/>
            <a:ext cx="2241145" cy="8290463"/>
            <a:chOff x="0" y="0"/>
            <a:chExt cx="590260" cy="2183496"/>
          </a:xfrm>
        </p:grpSpPr>
        <p:sp>
          <p:nvSpPr>
            <p:cNvPr id="20" name="Freeform 20"/>
            <p:cNvSpPr/>
            <p:nvPr/>
          </p:nvSpPr>
          <p:spPr>
            <a:xfrm>
              <a:off x="0" y="0"/>
              <a:ext cx="590260" cy="2183496"/>
            </a:xfrm>
            <a:custGeom>
              <a:avLst/>
              <a:gdLst/>
              <a:ahLst/>
              <a:cxnLst/>
              <a:rect l="l" t="t" r="r" b="b"/>
              <a:pathLst>
                <a:path w="590260" h="2183496">
                  <a:moveTo>
                    <a:pt x="0" y="0"/>
                  </a:moveTo>
                  <a:lnTo>
                    <a:pt x="590260" y="0"/>
                  </a:lnTo>
                  <a:lnTo>
                    <a:pt x="590260" y="2183496"/>
                  </a:lnTo>
                  <a:lnTo>
                    <a:pt x="0" y="2183496"/>
                  </a:lnTo>
                  <a:close/>
                </a:path>
              </a:pathLst>
            </a:custGeom>
            <a:solidFill>
              <a:srgbClr val="FFB716"/>
            </a:solidFill>
            <a:ln>
              <a:noFill/>
            </a:ln>
          </p:spPr>
        </p:sp>
        <p:sp>
          <p:nvSpPr>
            <p:cNvPr id="21" name="TextBox 21"/>
            <p:cNvSpPr txBox="1"/>
            <p:nvPr/>
          </p:nvSpPr>
          <p:spPr>
            <a:xfrm>
              <a:off x="0" y="-38100"/>
              <a:ext cx="812800" cy="8509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p:cNvGrpSpPr/>
          <p:nvPr/>
        </p:nvGrpSpPr>
        <p:grpSpPr>
          <a:xfrm>
            <a:off x="17589112" y="967837"/>
            <a:ext cx="2241145" cy="8290463"/>
            <a:chOff x="0" y="0"/>
            <a:chExt cx="590260" cy="2183496"/>
          </a:xfrm>
        </p:grpSpPr>
        <p:sp>
          <p:nvSpPr>
            <p:cNvPr id="23" name="Freeform 23"/>
            <p:cNvSpPr/>
            <p:nvPr/>
          </p:nvSpPr>
          <p:spPr>
            <a:xfrm>
              <a:off x="0" y="0"/>
              <a:ext cx="590260" cy="2183496"/>
            </a:xfrm>
            <a:custGeom>
              <a:avLst/>
              <a:gdLst/>
              <a:ahLst/>
              <a:cxnLst/>
              <a:rect l="l" t="t" r="r" b="b"/>
              <a:pathLst>
                <a:path w="590260" h="2183496">
                  <a:moveTo>
                    <a:pt x="0" y="0"/>
                  </a:moveTo>
                  <a:lnTo>
                    <a:pt x="590260" y="0"/>
                  </a:lnTo>
                  <a:lnTo>
                    <a:pt x="590260" y="2183496"/>
                  </a:lnTo>
                  <a:lnTo>
                    <a:pt x="0" y="2183496"/>
                  </a:lnTo>
                  <a:close/>
                </a:path>
              </a:pathLst>
            </a:custGeom>
            <a:solidFill>
              <a:srgbClr val="FFB716"/>
            </a:solidFill>
            <a:ln>
              <a:noFill/>
            </a:ln>
          </p:spPr>
        </p:sp>
        <p:sp>
          <p:nvSpPr>
            <p:cNvPr id="24" name="TextBox 24"/>
            <p:cNvSpPr txBox="1"/>
            <p:nvPr/>
          </p:nvSpPr>
          <p:spPr>
            <a:xfrm>
              <a:off x="0" y="-38100"/>
              <a:ext cx="812800" cy="8509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5" name="Group 25"/>
          <p:cNvGrpSpPr/>
          <p:nvPr/>
        </p:nvGrpSpPr>
        <p:grpSpPr>
          <a:xfrm>
            <a:off x="13442575" y="2081028"/>
            <a:ext cx="2597613" cy="710916"/>
            <a:chOff x="0" y="0"/>
            <a:chExt cx="684145" cy="187237"/>
          </a:xfrm>
        </p:grpSpPr>
        <p:sp>
          <p:nvSpPr>
            <p:cNvPr id="26" name="Freeform 26"/>
            <p:cNvSpPr/>
            <p:nvPr/>
          </p:nvSpPr>
          <p:spPr>
            <a:xfrm>
              <a:off x="0" y="0"/>
              <a:ext cx="684145" cy="187237"/>
            </a:xfrm>
            <a:custGeom>
              <a:avLst/>
              <a:gdLst/>
              <a:ahLst/>
              <a:cxnLst/>
              <a:rect l="l" t="t" r="r" b="b"/>
              <a:pathLst>
                <a:path w="684145" h="187237">
                  <a:moveTo>
                    <a:pt x="0" y="0"/>
                  </a:moveTo>
                  <a:lnTo>
                    <a:pt x="684145" y="0"/>
                  </a:lnTo>
                  <a:lnTo>
                    <a:pt x="684145" y="187237"/>
                  </a:lnTo>
                  <a:lnTo>
                    <a:pt x="0" y="187237"/>
                  </a:lnTo>
                  <a:close/>
                </a:path>
              </a:pathLst>
            </a:custGeom>
            <a:solidFill>
              <a:srgbClr val="FFB716"/>
            </a:solidFill>
            <a:ln>
              <a:noFill/>
            </a:ln>
          </p:spPr>
        </p:sp>
        <p:sp>
          <p:nvSpPr>
            <p:cNvPr id="27" name="TextBox 27"/>
            <p:cNvSpPr txBox="1"/>
            <p:nvPr/>
          </p:nvSpPr>
          <p:spPr>
            <a:xfrm>
              <a:off x="0" y="-38100"/>
              <a:ext cx="812800" cy="8509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8" name="TextBox 28"/>
          <p:cNvSpPr txBox="1"/>
          <p:nvPr/>
        </p:nvSpPr>
        <p:spPr>
          <a:xfrm>
            <a:off x="2114671" y="1133475"/>
            <a:ext cx="14058658" cy="662682"/>
          </a:xfrm>
          <a:prstGeom prst="rect">
            <a:avLst/>
          </a:prstGeom>
        </p:spPr>
        <p:txBody>
          <a:bodyPr lIns="0" tIns="0" rIns="0" bIns="0" rtlCol="0" anchor="t">
            <a:spAutoFit/>
          </a:bodyPr>
          <a:lstStyle/>
          <a:p>
            <a:pPr algn="ctr">
              <a:lnSpc>
                <a:spcPts val="5089"/>
              </a:lnSpc>
              <a:spcBef>
                <a:spcPct val="0"/>
              </a:spcBef>
            </a:pPr>
            <a:r>
              <a:rPr lang="en-US" sz="5089" spc="137">
                <a:solidFill>
                  <a:srgbClr val="000000"/>
                </a:solidFill>
                <a:latin typeface="Garet ExtraBold"/>
              </a:rPr>
              <a:t>DESIGN</a:t>
            </a:r>
          </a:p>
        </p:txBody>
      </p:sp>
      <p:sp>
        <p:nvSpPr>
          <p:cNvPr id="29" name="TextBox 29"/>
          <p:cNvSpPr txBox="1"/>
          <p:nvPr/>
        </p:nvSpPr>
        <p:spPr>
          <a:xfrm>
            <a:off x="2453767" y="2190761"/>
            <a:ext cx="1821019" cy="516219"/>
          </a:xfrm>
          <a:prstGeom prst="rect">
            <a:avLst/>
          </a:prstGeom>
        </p:spPr>
        <p:txBody>
          <a:bodyPr lIns="0" tIns="0" rIns="0" bIns="0" rtlCol="0" anchor="t">
            <a:spAutoFit/>
          </a:bodyPr>
          <a:lstStyle/>
          <a:p>
            <a:pPr algn="ctr">
              <a:lnSpc>
                <a:spcPts val="3827"/>
              </a:lnSpc>
              <a:spcBef>
                <a:spcPct val="0"/>
              </a:spcBef>
            </a:pPr>
            <a:r>
              <a:rPr lang="en-US" sz="3827" spc="103">
                <a:solidFill>
                  <a:srgbClr val="000000"/>
                </a:solidFill>
                <a:latin typeface="Garet ExtraBold"/>
              </a:rPr>
              <a:t>Plan 1</a:t>
            </a:r>
          </a:p>
        </p:txBody>
      </p:sp>
      <p:sp>
        <p:nvSpPr>
          <p:cNvPr id="30" name="TextBox 30"/>
          <p:cNvSpPr txBox="1"/>
          <p:nvPr/>
        </p:nvSpPr>
        <p:spPr>
          <a:xfrm>
            <a:off x="6237891" y="2190761"/>
            <a:ext cx="1868635" cy="516219"/>
          </a:xfrm>
          <a:prstGeom prst="rect">
            <a:avLst/>
          </a:prstGeom>
        </p:spPr>
        <p:txBody>
          <a:bodyPr lIns="0" tIns="0" rIns="0" bIns="0" rtlCol="0" anchor="t">
            <a:spAutoFit/>
          </a:bodyPr>
          <a:lstStyle/>
          <a:p>
            <a:pPr algn="ctr">
              <a:lnSpc>
                <a:spcPts val="3827"/>
              </a:lnSpc>
              <a:spcBef>
                <a:spcPct val="0"/>
              </a:spcBef>
            </a:pPr>
            <a:r>
              <a:rPr lang="en-US" sz="3827" spc="103">
                <a:solidFill>
                  <a:srgbClr val="000000"/>
                </a:solidFill>
                <a:latin typeface="Garet ExtraBold"/>
              </a:rPr>
              <a:t>Plan 2</a:t>
            </a:r>
          </a:p>
        </p:txBody>
      </p:sp>
      <p:sp>
        <p:nvSpPr>
          <p:cNvPr id="31" name="TextBox 31"/>
          <p:cNvSpPr txBox="1"/>
          <p:nvPr/>
        </p:nvSpPr>
        <p:spPr>
          <a:xfrm>
            <a:off x="10022478" y="2190761"/>
            <a:ext cx="1868635" cy="516219"/>
          </a:xfrm>
          <a:prstGeom prst="rect">
            <a:avLst/>
          </a:prstGeom>
        </p:spPr>
        <p:txBody>
          <a:bodyPr lIns="0" tIns="0" rIns="0" bIns="0" rtlCol="0" anchor="t">
            <a:spAutoFit/>
          </a:bodyPr>
          <a:lstStyle/>
          <a:p>
            <a:pPr algn="ctr">
              <a:lnSpc>
                <a:spcPts val="3827"/>
              </a:lnSpc>
              <a:spcBef>
                <a:spcPct val="0"/>
              </a:spcBef>
            </a:pPr>
            <a:r>
              <a:rPr lang="en-US" sz="3827" spc="103">
                <a:solidFill>
                  <a:srgbClr val="000000"/>
                </a:solidFill>
                <a:latin typeface="Garet ExtraBold"/>
              </a:rPr>
              <a:t>Plan 3</a:t>
            </a:r>
          </a:p>
        </p:txBody>
      </p:sp>
      <p:sp>
        <p:nvSpPr>
          <p:cNvPr id="32" name="TextBox 32"/>
          <p:cNvSpPr txBox="1"/>
          <p:nvPr/>
        </p:nvSpPr>
        <p:spPr>
          <a:xfrm>
            <a:off x="13755353" y="2190761"/>
            <a:ext cx="1972058" cy="516219"/>
          </a:xfrm>
          <a:prstGeom prst="rect">
            <a:avLst/>
          </a:prstGeom>
        </p:spPr>
        <p:txBody>
          <a:bodyPr lIns="0" tIns="0" rIns="0" bIns="0" rtlCol="0" anchor="t">
            <a:spAutoFit/>
          </a:bodyPr>
          <a:lstStyle/>
          <a:p>
            <a:pPr algn="ctr">
              <a:lnSpc>
                <a:spcPts val="3827"/>
              </a:lnSpc>
              <a:spcBef>
                <a:spcPct val="0"/>
              </a:spcBef>
            </a:pPr>
            <a:r>
              <a:rPr lang="en-US" sz="3827" spc="103">
                <a:solidFill>
                  <a:srgbClr val="000000"/>
                </a:solidFill>
                <a:latin typeface="Garet ExtraBold"/>
              </a:rPr>
              <a:t>Plan 4</a:t>
            </a:r>
          </a:p>
        </p:txBody>
      </p:sp>
      <p:sp>
        <p:nvSpPr>
          <p:cNvPr id="33" name="TextBox 33"/>
          <p:cNvSpPr txBox="1"/>
          <p:nvPr/>
        </p:nvSpPr>
        <p:spPr>
          <a:xfrm>
            <a:off x="13442575" y="8085150"/>
            <a:ext cx="2597613" cy="816005"/>
          </a:xfrm>
          <a:prstGeom prst="rect">
            <a:avLst/>
          </a:prstGeom>
        </p:spPr>
        <p:txBody>
          <a:bodyPr lIns="0" tIns="0" rIns="0" bIns="0" rtlCol="0" anchor="t">
            <a:spAutoFit/>
          </a:bodyPr>
          <a:lstStyle/>
          <a:p>
            <a:pPr marL="0" lvl="0" indent="0" algn="ctr">
              <a:lnSpc>
                <a:spcPts val="2141"/>
              </a:lnSpc>
              <a:spcBef>
                <a:spcPct val="0"/>
              </a:spcBef>
            </a:pPr>
            <a:r>
              <a:rPr lang="en-US" sz="2141" u="none" spc="57">
                <a:solidFill>
                  <a:srgbClr val="302C27"/>
                </a:solidFill>
                <a:latin typeface="Garet Light"/>
              </a:rPr>
              <a:t>Briefly elaborate on what you want to discuss. </a:t>
            </a:r>
          </a:p>
        </p:txBody>
      </p:sp>
      <p:sp>
        <p:nvSpPr>
          <p:cNvPr id="34" name="TextBox 34"/>
          <p:cNvSpPr txBox="1"/>
          <p:nvPr/>
        </p:nvSpPr>
        <p:spPr>
          <a:xfrm>
            <a:off x="5553227" y="8047050"/>
            <a:ext cx="3183491" cy="1082573"/>
          </a:xfrm>
          <a:prstGeom prst="rect">
            <a:avLst/>
          </a:prstGeom>
        </p:spPr>
        <p:txBody>
          <a:bodyPr lIns="0" tIns="0" rIns="0" bIns="0" rtlCol="0" anchor="t">
            <a:spAutoFit/>
          </a:bodyPr>
          <a:lstStyle/>
          <a:p>
            <a:pPr marL="0" lvl="0" indent="0" algn="ctr">
              <a:lnSpc>
                <a:spcPts val="2141"/>
              </a:lnSpc>
              <a:spcBef>
                <a:spcPct val="0"/>
              </a:spcBef>
            </a:pPr>
            <a:r>
              <a:rPr lang="en-US" sz="2141" u="none" spc="57">
                <a:solidFill>
                  <a:srgbClr val="302C27"/>
                </a:solidFill>
                <a:latin typeface="Garet Light"/>
              </a:rPr>
              <a:t>Present like a pro with Canva Presentations using presenter view.</a:t>
            </a:r>
          </a:p>
        </p:txBody>
      </p:sp>
      <p:sp>
        <p:nvSpPr>
          <p:cNvPr id="35" name="TextBox 35"/>
          <p:cNvSpPr txBox="1"/>
          <p:nvPr/>
        </p:nvSpPr>
        <p:spPr>
          <a:xfrm>
            <a:off x="9371006" y="8047050"/>
            <a:ext cx="3171578" cy="1082573"/>
          </a:xfrm>
          <a:prstGeom prst="rect">
            <a:avLst/>
          </a:prstGeom>
        </p:spPr>
        <p:txBody>
          <a:bodyPr lIns="0" tIns="0" rIns="0" bIns="0" rtlCol="0" anchor="t">
            <a:spAutoFit/>
          </a:bodyPr>
          <a:lstStyle/>
          <a:p>
            <a:pPr marL="0" lvl="0" indent="0" algn="ctr">
              <a:lnSpc>
                <a:spcPts val="2141"/>
              </a:lnSpc>
              <a:spcBef>
                <a:spcPct val="0"/>
              </a:spcBef>
            </a:pPr>
            <a:r>
              <a:rPr lang="en-US" sz="2141" u="none" spc="57">
                <a:solidFill>
                  <a:srgbClr val="302C27"/>
                </a:solidFill>
                <a:latin typeface="Garet Light"/>
              </a:rPr>
              <a:t>Feel confident with a private screen to read your notes, view a timer.</a:t>
            </a:r>
          </a:p>
        </p:txBody>
      </p:sp>
      <p:sp>
        <p:nvSpPr>
          <p:cNvPr id="36" name="TextBox 36"/>
          <p:cNvSpPr txBox="1"/>
          <p:nvPr/>
        </p:nvSpPr>
        <p:spPr>
          <a:xfrm>
            <a:off x="1795027" y="8047050"/>
            <a:ext cx="3185190" cy="1082573"/>
          </a:xfrm>
          <a:prstGeom prst="rect">
            <a:avLst/>
          </a:prstGeom>
        </p:spPr>
        <p:txBody>
          <a:bodyPr lIns="0" tIns="0" rIns="0" bIns="0" rtlCol="0" anchor="t">
            <a:spAutoFit/>
          </a:bodyPr>
          <a:lstStyle/>
          <a:p>
            <a:pPr algn="ctr">
              <a:lnSpc>
                <a:spcPts val="2141"/>
              </a:lnSpc>
              <a:spcBef>
                <a:spcPct val="0"/>
              </a:spcBef>
            </a:pPr>
            <a:r>
              <a:rPr lang="en-US" sz="2141" spc="57">
                <a:solidFill>
                  <a:srgbClr val="302C27"/>
                </a:solidFill>
                <a:latin typeface="Garet Light"/>
              </a:rPr>
              <a:t>Apply page animations and transitions to your Canva presentation.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75338">
            <a:off x="268317" y="-2700428"/>
            <a:ext cx="3560457" cy="17385213"/>
            <a:chOff x="0" y="0"/>
            <a:chExt cx="937733" cy="4578822"/>
          </a:xfrm>
        </p:grpSpPr>
        <p:sp>
          <p:nvSpPr>
            <p:cNvPr id="3" name="Freeform 3"/>
            <p:cNvSpPr/>
            <p:nvPr/>
          </p:nvSpPr>
          <p:spPr>
            <a:xfrm>
              <a:off x="0" y="0"/>
              <a:ext cx="937733" cy="4578822"/>
            </a:xfrm>
            <a:custGeom>
              <a:avLst/>
              <a:gdLst/>
              <a:ahLst/>
              <a:cxnLst/>
              <a:rect l="l" t="t" r="r" b="b"/>
              <a:pathLst>
                <a:path w="937733" h="4578822">
                  <a:moveTo>
                    <a:pt x="0" y="0"/>
                  </a:moveTo>
                  <a:lnTo>
                    <a:pt x="937733" y="0"/>
                  </a:lnTo>
                  <a:lnTo>
                    <a:pt x="937733" y="4578822"/>
                  </a:lnTo>
                  <a:lnTo>
                    <a:pt x="0" y="4578822"/>
                  </a:lnTo>
                  <a:close/>
                </a:path>
              </a:pathLst>
            </a:custGeom>
            <a:solidFill>
              <a:srgbClr val="25303C"/>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grpSp>
        <p:nvGrpSpPr>
          <p:cNvPr id="5" name="Group 5"/>
          <p:cNvGrpSpPr/>
          <p:nvPr/>
        </p:nvGrpSpPr>
        <p:grpSpPr>
          <a:xfrm rot="-1775338">
            <a:off x="3995918" y="-4233176"/>
            <a:ext cx="1544511" cy="17385213"/>
            <a:chOff x="0" y="0"/>
            <a:chExt cx="406785" cy="4578822"/>
          </a:xfrm>
        </p:grpSpPr>
        <p:sp>
          <p:nvSpPr>
            <p:cNvPr id="6" name="Freeform 6"/>
            <p:cNvSpPr/>
            <p:nvPr/>
          </p:nvSpPr>
          <p:spPr>
            <a:xfrm>
              <a:off x="0" y="0"/>
              <a:ext cx="406785" cy="4578822"/>
            </a:xfrm>
            <a:custGeom>
              <a:avLst/>
              <a:gdLst/>
              <a:ahLst/>
              <a:cxnLst/>
              <a:rect l="l" t="t" r="r" b="b"/>
              <a:pathLst>
                <a:path w="406785" h="4578822">
                  <a:moveTo>
                    <a:pt x="0" y="0"/>
                  </a:moveTo>
                  <a:lnTo>
                    <a:pt x="406785" y="0"/>
                  </a:lnTo>
                  <a:lnTo>
                    <a:pt x="406785" y="4578822"/>
                  </a:lnTo>
                  <a:lnTo>
                    <a:pt x="0" y="4578822"/>
                  </a:lnTo>
                  <a:close/>
                </a:path>
              </a:pathLst>
            </a:custGeom>
            <a:solidFill>
              <a:srgbClr val="25303C"/>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grpSp>
        <p:nvGrpSpPr>
          <p:cNvPr id="8" name="Group 8"/>
          <p:cNvGrpSpPr/>
          <p:nvPr/>
        </p:nvGrpSpPr>
        <p:grpSpPr>
          <a:xfrm rot="-8973375">
            <a:off x="2044903" y="-1929188"/>
            <a:ext cx="2412252" cy="8071140"/>
            <a:chOff x="0" y="0"/>
            <a:chExt cx="635326" cy="2125732"/>
          </a:xfrm>
        </p:grpSpPr>
        <p:sp>
          <p:nvSpPr>
            <p:cNvPr id="9" name="Freeform 9"/>
            <p:cNvSpPr/>
            <p:nvPr/>
          </p:nvSpPr>
          <p:spPr>
            <a:xfrm>
              <a:off x="0" y="0"/>
              <a:ext cx="635326" cy="2125732"/>
            </a:xfrm>
            <a:custGeom>
              <a:avLst/>
              <a:gdLst/>
              <a:ahLst/>
              <a:cxnLst/>
              <a:rect l="l" t="t" r="r" b="b"/>
              <a:pathLst>
                <a:path w="635326" h="2125732">
                  <a:moveTo>
                    <a:pt x="0" y="0"/>
                  </a:moveTo>
                  <a:lnTo>
                    <a:pt x="635326" y="0"/>
                  </a:lnTo>
                  <a:lnTo>
                    <a:pt x="635326" y="2125732"/>
                  </a:lnTo>
                  <a:lnTo>
                    <a:pt x="0" y="2125732"/>
                  </a:lnTo>
                  <a:close/>
                </a:path>
              </a:pathLst>
            </a:custGeom>
            <a:solidFill>
              <a:srgbClr val="FFBC00"/>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grpSp>
        <p:nvGrpSpPr>
          <p:cNvPr id="11" name="Group 11"/>
          <p:cNvGrpSpPr/>
          <p:nvPr/>
        </p:nvGrpSpPr>
        <p:grpSpPr>
          <a:xfrm rot="-8973375">
            <a:off x="3598050" y="4984457"/>
            <a:ext cx="2412252" cy="8071140"/>
            <a:chOff x="0" y="0"/>
            <a:chExt cx="635326" cy="2125732"/>
          </a:xfrm>
        </p:grpSpPr>
        <p:sp>
          <p:nvSpPr>
            <p:cNvPr id="12" name="Freeform 12"/>
            <p:cNvSpPr/>
            <p:nvPr/>
          </p:nvSpPr>
          <p:spPr>
            <a:xfrm>
              <a:off x="0" y="0"/>
              <a:ext cx="635326" cy="2125732"/>
            </a:xfrm>
            <a:custGeom>
              <a:avLst/>
              <a:gdLst/>
              <a:ahLst/>
              <a:cxnLst/>
              <a:rect l="l" t="t" r="r" b="b"/>
              <a:pathLst>
                <a:path w="635326" h="2125732">
                  <a:moveTo>
                    <a:pt x="0" y="0"/>
                  </a:moveTo>
                  <a:lnTo>
                    <a:pt x="635326" y="0"/>
                  </a:lnTo>
                  <a:lnTo>
                    <a:pt x="635326" y="2125732"/>
                  </a:lnTo>
                  <a:lnTo>
                    <a:pt x="0" y="2125732"/>
                  </a:lnTo>
                  <a:close/>
                </a:path>
              </a:pathLst>
            </a:custGeom>
            <a:solidFill>
              <a:srgbClr val="FFBC00"/>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sp>
        <p:nvSpPr>
          <p:cNvPr id="14" name="Freeform 14"/>
          <p:cNvSpPr/>
          <p:nvPr/>
        </p:nvSpPr>
        <p:spPr>
          <a:xfrm>
            <a:off x="-38100" y="1370165"/>
            <a:ext cx="8612462" cy="7546670"/>
          </a:xfrm>
          <a:custGeom>
            <a:avLst/>
            <a:gdLst/>
            <a:ahLst/>
            <a:cxnLst/>
            <a:rect l="l" t="t" r="r" b="b"/>
            <a:pathLst>
              <a:path w="8612462" h="7546670">
                <a:moveTo>
                  <a:pt x="0" y="0"/>
                </a:moveTo>
                <a:lnTo>
                  <a:pt x="8612462" y="0"/>
                </a:lnTo>
                <a:lnTo>
                  <a:pt x="8612462" y="7546670"/>
                </a:lnTo>
                <a:lnTo>
                  <a:pt x="0" y="7546670"/>
                </a:lnTo>
                <a:lnTo>
                  <a:pt x="0" y="0"/>
                </a:lnTo>
                <a:close/>
              </a:path>
            </a:pathLst>
          </a:custGeom>
          <a:blipFill>
            <a:blip r:embed="rId2"/>
            <a:stretch>
              <a:fillRect/>
            </a:stretch>
          </a:blipFill>
        </p:spPr>
      </p:sp>
      <p:grpSp>
        <p:nvGrpSpPr>
          <p:cNvPr id="15" name="Group 15"/>
          <p:cNvGrpSpPr/>
          <p:nvPr/>
        </p:nvGrpSpPr>
        <p:grpSpPr>
          <a:xfrm>
            <a:off x="80679" y="1544908"/>
            <a:ext cx="8374904" cy="7197184"/>
            <a:chOff x="0" y="0"/>
            <a:chExt cx="812800" cy="698500"/>
          </a:xfrm>
        </p:grpSpPr>
        <p:sp>
          <p:nvSpPr>
            <p:cNvPr id="16" name="Freeform 1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BC00"/>
            </a:solidFill>
          </p:spPr>
        </p:sp>
        <p:sp>
          <p:nvSpPr>
            <p:cNvPr id="17" name="TextBox 17"/>
            <p:cNvSpPr txBox="1"/>
            <p:nvPr/>
          </p:nvSpPr>
          <p:spPr>
            <a:xfrm>
              <a:off x="114300" y="-57150"/>
              <a:ext cx="584200" cy="755650"/>
            </a:xfrm>
            <a:prstGeom prst="rect">
              <a:avLst/>
            </a:prstGeom>
          </p:spPr>
          <p:txBody>
            <a:bodyPr lIns="50800" tIns="50800" rIns="50800" bIns="50800" rtlCol="0" anchor="ctr"/>
            <a:lstStyle/>
            <a:p>
              <a:pPr algn="ctr">
                <a:lnSpc>
                  <a:spcPts val="2899"/>
                </a:lnSpc>
              </a:pPr>
              <a:endParaRPr/>
            </a:p>
          </p:txBody>
        </p:sp>
      </p:grpSp>
      <p:grpSp>
        <p:nvGrpSpPr>
          <p:cNvPr id="18" name="Group 18"/>
          <p:cNvGrpSpPr>
            <a:grpSpLocks noChangeAspect="1"/>
          </p:cNvGrpSpPr>
          <p:nvPr/>
        </p:nvGrpSpPr>
        <p:grpSpPr>
          <a:xfrm>
            <a:off x="271642" y="1682720"/>
            <a:ext cx="7992979" cy="6921560"/>
            <a:chOff x="0" y="0"/>
            <a:chExt cx="4282440" cy="3708400"/>
          </a:xfrm>
        </p:grpSpPr>
        <p:sp>
          <p:nvSpPr>
            <p:cNvPr id="19" name="Freeform 1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8897" t="-8210" r="-29783" b="-6182"/>
              </a:stretch>
            </a:blipFill>
          </p:spPr>
        </p:sp>
      </p:grpSp>
      <p:grpSp>
        <p:nvGrpSpPr>
          <p:cNvPr id="20" name="Group 20"/>
          <p:cNvGrpSpPr/>
          <p:nvPr/>
        </p:nvGrpSpPr>
        <p:grpSpPr>
          <a:xfrm>
            <a:off x="10455807" y="1028700"/>
            <a:ext cx="9432008" cy="1480626"/>
            <a:chOff x="0" y="0"/>
            <a:chExt cx="4449644" cy="698500"/>
          </a:xfrm>
        </p:grpSpPr>
        <p:sp>
          <p:nvSpPr>
            <p:cNvPr id="21" name="Freeform 21"/>
            <p:cNvSpPr/>
            <p:nvPr/>
          </p:nvSpPr>
          <p:spPr>
            <a:xfrm>
              <a:off x="0" y="0"/>
              <a:ext cx="4449644" cy="698500"/>
            </a:xfrm>
            <a:custGeom>
              <a:avLst/>
              <a:gdLst/>
              <a:ahLst/>
              <a:cxnLst/>
              <a:rect l="l" t="t" r="r" b="b"/>
              <a:pathLst>
                <a:path w="4449644" h="698500">
                  <a:moveTo>
                    <a:pt x="4449644" y="349250"/>
                  </a:moveTo>
                  <a:lnTo>
                    <a:pt x="4246444" y="698500"/>
                  </a:lnTo>
                  <a:lnTo>
                    <a:pt x="203200" y="698500"/>
                  </a:lnTo>
                  <a:lnTo>
                    <a:pt x="0" y="349250"/>
                  </a:lnTo>
                  <a:lnTo>
                    <a:pt x="203200" y="0"/>
                  </a:lnTo>
                  <a:lnTo>
                    <a:pt x="4246444" y="0"/>
                  </a:lnTo>
                  <a:lnTo>
                    <a:pt x="4449644" y="349250"/>
                  </a:lnTo>
                  <a:close/>
                </a:path>
              </a:pathLst>
            </a:custGeom>
            <a:solidFill>
              <a:srgbClr val="25303C"/>
            </a:solidFill>
            <a:ln>
              <a:noFill/>
            </a:ln>
          </p:spPr>
        </p:sp>
        <p:sp>
          <p:nvSpPr>
            <p:cNvPr id="22" name="TextBox 22"/>
            <p:cNvSpPr txBox="1"/>
            <p:nvPr/>
          </p:nvSpPr>
          <p:spPr>
            <a:xfrm>
              <a:off x="114300" y="-38100"/>
              <a:ext cx="584200" cy="736600"/>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15893791" y="4957194"/>
            <a:ext cx="1365509" cy="1173484"/>
            <a:chOff x="0" y="0"/>
            <a:chExt cx="812800" cy="698500"/>
          </a:xfrm>
        </p:grpSpPr>
        <p:sp>
          <p:nvSpPr>
            <p:cNvPr id="24" name="Freeform 2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5303C"/>
            </a:solidFill>
            <a:ln w="95250">
              <a:solidFill>
                <a:srgbClr val="FFBC00"/>
              </a:solidFill>
            </a:ln>
          </p:spPr>
        </p:sp>
        <p:sp>
          <p:nvSpPr>
            <p:cNvPr id="25" name="TextBox 25"/>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5893791" y="6487366"/>
            <a:ext cx="1365509" cy="1173484"/>
            <a:chOff x="0" y="0"/>
            <a:chExt cx="812800" cy="698500"/>
          </a:xfrm>
        </p:grpSpPr>
        <p:sp>
          <p:nvSpPr>
            <p:cNvPr id="27" name="Freeform 2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5303C"/>
            </a:solidFill>
            <a:ln w="95250">
              <a:solidFill>
                <a:srgbClr val="FFBC00"/>
              </a:solidFill>
            </a:ln>
          </p:spPr>
        </p:sp>
        <p:sp>
          <p:nvSpPr>
            <p:cNvPr id="28" name="TextBox 2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5893791" y="8017538"/>
            <a:ext cx="1365509" cy="1173484"/>
            <a:chOff x="0" y="0"/>
            <a:chExt cx="812800" cy="698500"/>
          </a:xfrm>
        </p:grpSpPr>
        <p:sp>
          <p:nvSpPr>
            <p:cNvPr id="30" name="Freeform 3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5303C"/>
            </a:solidFill>
            <a:ln w="95250">
              <a:solidFill>
                <a:srgbClr val="FFBC00"/>
              </a:solidFill>
            </a:ln>
          </p:spPr>
        </p:sp>
        <p:sp>
          <p:nvSpPr>
            <p:cNvPr id="31" name="TextBox 31"/>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16286676" y="5244259"/>
            <a:ext cx="579740" cy="599355"/>
          </a:xfrm>
          <a:custGeom>
            <a:avLst/>
            <a:gdLst/>
            <a:ahLst/>
            <a:cxnLst/>
            <a:rect l="l" t="t" r="r" b="b"/>
            <a:pathLst>
              <a:path w="579740" h="599355">
                <a:moveTo>
                  <a:pt x="0" y="0"/>
                </a:moveTo>
                <a:lnTo>
                  <a:pt x="579740" y="0"/>
                </a:lnTo>
                <a:lnTo>
                  <a:pt x="579740" y="599355"/>
                </a:lnTo>
                <a:lnTo>
                  <a:pt x="0" y="59935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3" name="Freeform 33"/>
          <p:cNvSpPr/>
          <p:nvPr/>
        </p:nvSpPr>
        <p:spPr>
          <a:xfrm>
            <a:off x="16286676" y="6774430"/>
            <a:ext cx="579740" cy="599355"/>
          </a:xfrm>
          <a:custGeom>
            <a:avLst/>
            <a:gdLst/>
            <a:ahLst/>
            <a:cxnLst/>
            <a:rect l="l" t="t" r="r" b="b"/>
            <a:pathLst>
              <a:path w="579740" h="599355">
                <a:moveTo>
                  <a:pt x="0" y="0"/>
                </a:moveTo>
                <a:lnTo>
                  <a:pt x="579740" y="0"/>
                </a:lnTo>
                <a:lnTo>
                  <a:pt x="579740" y="599355"/>
                </a:lnTo>
                <a:lnTo>
                  <a:pt x="0" y="59935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4" name="Freeform 34"/>
          <p:cNvSpPr/>
          <p:nvPr/>
        </p:nvSpPr>
        <p:spPr>
          <a:xfrm>
            <a:off x="16286676" y="8304602"/>
            <a:ext cx="579740" cy="599355"/>
          </a:xfrm>
          <a:custGeom>
            <a:avLst/>
            <a:gdLst/>
            <a:ahLst/>
            <a:cxnLst/>
            <a:rect l="l" t="t" r="r" b="b"/>
            <a:pathLst>
              <a:path w="579740" h="599355">
                <a:moveTo>
                  <a:pt x="0" y="0"/>
                </a:moveTo>
                <a:lnTo>
                  <a:pt x="579740" y="0"/>
                </a:lnTo>
                <a:lnTo>
                  <a:pt x="579740" y="599355"/>
                </a:lnTo>
                <a:lnTo>
                  <a:pt x="0" y="59935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5" name="TextBox 35"/>
          <p:cNvSpPr txBox="1"/>
          <p:nvPr/>
        </p:nvSpPr>
        <p:spPr>
          <a:xfrm>
            <a:off x="11115862" y="1280544"/>
            <a:ext cx="6143438" cy="952500"/>
          </a:xfrm>
          <a:prstGeom prst="rect">
            <a:avLst/>
          </a:prstGeom>
        </p:spPr>
        <p:txBody>
          <a:bodyPr lIns="0" tIns="0" rIns="0" bIns="0" rtlCol="0" anchor="t">
            <a:spAutoFit/>
          </a:bodyPr>
          <a:lstStyle/>
          <a:p>
            <a:pPr algn="r">
              <a:lnSpc>
                <a:spcPts val="6900"/>
              </a:lnSpc>
            </a:pPr>
            <a:r>
              <a:rPr lang="en-US" sz="6000">
                <a:solidFill>
                  <a:srgbClr val="FFBC00"/>
                </a:solidFill>
                <a:latin typeface="Poppins Bold"/>
              </a:rPr>
              <a:t>DESIGN</a:t>
            </a:r>
          </a:p>
        </p:txBody>
      </p:sp>
      <p:sp>
        <p:nvSpPr>
          <p:cNvPr id="36" name="TextBox 36"/>
          <p:cNvSpPr txBox="1"/>
          <p:nvPr/>
        </p:nvSpPr>
        <p:spPr>
          <a:xfrm>
            <a:off x="8622226" y="2795019"/>
            <a:ext cx="8637074" cy="1704975"/>
          </a:xfrm>
          <a:prstGeom prst="rect">
            <a:avLst/>
          </a:prstGeom>
        </p:spPr>
        <p:txBody>
          <a:bodyPr lIns="0" tIns="0" rIns="0" bIns="0" rtlCol="0" anchor="t">
            <a:spAutoFit/>
          </a:bodyPr>
          <a:lstStyle/>
          <a:p>
            <a:pPr algn="just">
              <a:lnSpc>
                <a:spcPts val="3359"/>
              </a:lnSpc>
            </a:pPr>
            <a:r>
              <a:rPr lang="en-US" sz="2799">
                <a:solidFill>
                  <a:srgbClr val="000000"/>
                </a:solidFill>
                <a:latin typeface="Poppins"/>
              </a:rPr>
              <a:t>Lorem ipsum dolor sit amet, consectetur adipiscing elit. Proin pulvinar enim eget ante scelerisque, ullamcorper ultrices dui malesuada. Pellentesque at purus at felis luctus lacinia.</a:t>
            </a:r>
          </a:p>
        </p:txBody>
      </p:sp>
      <p:sp>
        <p:nvSpPr>
          <p:cNvPr id="37" name="TextBox 37"/>
          <p:cNvSpPr txBox="1"/>
          <p:nvPr/>
        </p:nvSpPr>
        <p:spPr>
          <a:xfrm>
            <a:off x="12657323" y="5058056"/>
            <a:ext cx="2901029" cy="278382"/>
          </a:xfrm>
          <a:prstGeom prst="rect">
            <a:avLst/>
          </a:prstGeom>
        </p:spPr>
        <p:txBody>
          <a:bodyPr lIns="0" tIns="0" rIns="0" bIns="0" rtlCol="0" anchor="t">
            <a:spAutoFit/>
          </a:bodyPr>
          <a:lstStyle/>
          <a:p>
            <a:pPr algn="r">
              <a:lnSpc>
                <a:spcPts val="2115"/>
              </a:lnSpc>
            </a:pPr>
            <a:r>
              <a:rPr lang="en-US" sz="1839">
                <a:solidFill>
                  <a:srgbClr val="000000"/>
                </a:solidFill>
                <a:latin typeface="Montserrat Bold"/>
              </a:rPr>
              <a:t>Recruiting candidates</a:t>
            </a:r>
          </a:p>
        </p:txBody>
      </p:sp>
      <p:sp>
        <p:nvSpPr>
          <p:cNvPr id="38" name="TextBox 38"/>
          <p:cNvSpPr txBox="1"/>
          <p:nvPr/>
        </p:nvSpPr>
        <p:spPr>
          <a:xfrm>
            <a:off x="13077541" y="6635239"/>
            <a:ext cx="2480811" cy="278382"/>
          </a:xfrm>
          <a:prstGeom prst="rect">
            <a:avLst/>
          </a:prstGeom>
        </p:spPr>
        <p:txBody>
          <a:bodyPr lIns="0" tIns="0" rIns="0" bIns="0" rtlCol="0" anchor="t">
            <a:spAutoFit/>
          </a:bodyPr>
          <a:lstStyle/>
          <a:p>
            <a:pPr algn="r">
              <a:lnSpc>
                <a:spcPts val="2115"/>
              </a:lnSpc>
            </a:pPr>
            <a:r>
              <a:rPr lang="en-US" sz="1839">
                <a:solidFill>
                  <a:srgbClr val="000000"/>
                </a:solidFill>
                <a:latin typeface="Montserrat Bold"/>
              </a:rPr>
              <a:t>Hiring employees</a:t>
            </a:r>
          </a:p>
        </p:txBody>
      </p:sp>
      <p:sp>
        <p:nvSpPr>
          <p:cNvPr id="39" name="TextBox 39"/>
          <p:cNvSpPr txBox="1"/>
          <p:nvPr/>
        </p:nvSpPr>
        <p:spPr>
          <a:xfrm>
            <a:off x="13264935" y="8193496"/>
            <a:ext cx="2293416" cy="278382"/>
          </a:xfrm>
          <a:prstGeom prst="rect">
            <a:avLst/>
          </a:prstGeom>
        </p:spPr>
        <p:txBody>
          <a:bodyPr lIns="0" tIns="0" rIns="0" bIns="0" rtlCol="0" anchor="t">
            <a:spAutoFit/>
          </a:bodyPr>
          <a:lstStyle/>
          <a:p>
            <a:pPr algn="r">
              <a:lnSpc>
                <a:spcPts val="2115"/>
              </a:lnSpc>
            </a:pPr>
            <a:r>
              <a:rPr lang="en-US" sz="1839">
                <a:solidFill>
                  <a:srgbClr val="000000"/>
                </a:solidFill>
                <a:latin typeface="Montserrat Bold"/>
              </a:rPr>
              <a:t>Retaining talent</a:t>
            </a:r>
          </a:p>
        </p:txBody>
      </p:sp>
      <p:sp>
        <p:nvSpPr>
          <p:cNvPr id="40" name="TextBox 40"/>
          <p:cNvSpPr txBox="1"/>
          <p:nvPr/>
        </p:nvSpPr>
        <p:spPr>
          <a:xfrm>
            <a:off x="8759004" y="7011766"/>
            <a:ext cx="6799347" cy="439617"/>
          </a:xfrm>
          <a:prstGeom prst="rect">
            <a:avLst/>
          </a:prstGeom>
        </p:spPr>
        <p:txBody>
          <a:bodyPr lIns="0" tIns="0" rIns="0" bIns="0" rtlCol="0" anchor="t">
            <a:spAutoFit/>
          </a:bodyPr>
          <a:lstStyle/>
          <a:p>
            <a:pPr algn="just">
              <a:lnSpc>
                <a:spcPts val="1655"/>
              </a:lnSpc>
            </a:pPr>
            <a:r>
              <a:rPr lang="en-US" sz="1379">
                <a:solidFill>
                  <a:srgbClr val="000000"/>
                </a:solidFill>
                <a:latin typeface="Poppins"/>
              </a:rPr>
              <a:t>Lorem ipsum dolor sit amet, consectetur adipiscing elit. Proin pulvinar enim eget ante scelerisque, ullamcorper ultrices dui malesuada. Pellentesque at.</a:t>
            </a:r>
          </a:p>
        </p:txBody>
      </p:sp>
      <p:sp>
        <p:nvSpPr>
          <p:cNvPr id="41" name="TextBox 41"/>
          <p:cNvSpPr txBox="1"/>
          <p:nvPr/>
        </p:nvSpPr>
        <p:spPr>
          <a:xfrm>
            <a:off x="8759004" y="5434042"/>
            <a:ext cx="6799347" cy="439617"/>
          </a:xfrm>
          <a:prstGeom prst="rect">
            <a:avLst/>
          </a:prstGeom>
        </p:spPr>
        <p:txBody>
          <a:bodyPr lIns="0" tIns="0" rIns="0" bIns="0" rtlCol="0" anchor="t">
            <a:spAutoFit/>
          </a:bodyPr>
          <a:lstStyle/>
          <a:p>
            <a:pPr algn="just">
              <a:lnSpc>
                <a:spcPts val="1655"/>
              </a:lnSpc>
            </a:pPr>
            <a:r>
              <a:rPr lang="en-US" sz="1379">
                <a:solidFill>
                  <a:srgbClr val="000000"/>
                </a:solidFill>
                <a:latin typeface="Poppins"/>
              </a:rPr>
              <a:t>Lorem ipsum dolor sit amet, consectetur adipiscing elit. Proin pulvinar enim eget ante scelerisque, ullamcorper ultrices dui malesuada. Pellentesque at.</a:t>
            </a:r>
          </a:p>
        </p:txBody>
      </p:sp>
      <p:sp>
        <p:nvSpPr>
          <p:cNvPr id="42" name="TextBox 42"/>
          <p:cNvSpPr txBox="1"/>
          <p:nvPr/>
        </p:nvSpPr>
        <p:spPr>
          <a:xfrm>
            <a:off x="8759004" y="8580410"/>
            <a:ext cx="6799347" cy="439617"/>
          </a:xfrm>
          <a:prstGeom prst="rect">
            <a:avLst/>
          </a:prstGeom>
        </p:spPr>
        <p:txBody>
          <a:bodyPr lIns="0" tIns="0" rIns="0" bIns="0" rtlCol="0" anchor="t">
            <a:spAutoFit/>
          </a:bodyPr>
          <a:lstStyle/>
          <a:p>
            <a:pPr algn="just">
              <a:lnSpc>
                <a:spcPts val="1655"/>
              </a:lnSpc>
            </a:pPr>
            <a:r>
              <a:rPr lang="en-US" sz="1379">
                <a:solidFill>
                  <a:srgbClr val="000000"/>
                </a:solidFill>
                <a:latin typeface="Poppins"/>
              </a:rPr>
              <a:t>Lorem ipsum dolor sit amet, consectetur adipiscing elit. Proin pulvinar enim eget ante scelerisque, ullamcorper ultrices dui malesuada. Pellentesque at.</a:t>
            </a:r>
          </a:p>
        </p:txBody>
      </p:sp>
      <p:sp>
        <p:nvSpPr>
          <p:cNvPr id="43" name="Freeform 43"/>
          <p:cNvSpPr/>
          <p:nvPr/>
        </p:nvSpPr>
        <p:spPr>
          <a:xfrm flipH="1">
            <a:off x="14630400" y="9778380"/>
            <a:ext cx="7315200" cy="981456"/>
          </a:xfrm>
          <a:custGeom>
            <a:avLst/>
            <a:gdLst/>
            <a:ahLst/>
            <a:cxnLst/>
            <a:rect l="l" t="t" r="r" b="b"/>
            <a:pathLst>
              <a:path w="7315200" h="981456">
                <a:moveTo>
                  <a:pt x="7315200" y="0"/>
                </a:moveTo>
                <a:lnTo>
                  <a:pt x="0" y="0"/>
                </a:lnTo>
                <a:lnTo>
                  <a:pt x="0" y="981456"/>
                </a:lnTo>
                <a:lnTo>
                  <a:pt x="7315200" y="981456"/>
                </a:lnTo>
                <a:lnTo>
                  <a:pt x="731520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809275">
            <a:off x="13992906" y="-2776103"/>
            <a:ext cx="4136271" cy="17385213"/>
            <a:chOff x="0" y="0"/>
            <a:chExt cx="1089388" cy="4578822"/>
          </a:xfrm>
        </p:grpSpPr>
        <p:sp>
          <p:nvSpPr>
            <p:cNvPr id="3" name="Freeform 3"/>
            <p:cNvSpPr/>
            <p:nvPr/>
          </p:nvSpPr>
          <p:spPr>
            <a:xfrm>
              <a:off x="0" y="0"/>
              <a:ext cx="1089388" cy="4578822"/>
            </a:xfrm>
            <a:custGeom>
              <a:avLst/>
              <a:gdLst/>
              <a:ahLst/>
              <a:cxnLst/>
              <a:rect l="l" t="t" r="r" b="b"/>
              <a:pathLst>
                <a:path w="1089388" h="4578822">
                  <a:moveTo>
                    <a:pt x="0" y="0"/>
                  </a:moveTo>
                  <a:lnTo>
                    <a:pt x="1089388" y="0"/>
                  </a:lnTo>
                  <a:lnTo>
                    <a:pt x="1089388" y="4578822"/>
                  </a:lnTo>
                  <a:lnTo>
                    <a:pt x="0" y="4578822"/>
                  </a:lnTo>
                  <a:close/>
                </a:path>
              </a:pathLst>
            </a:custGeom>
            <a:solidFill>
              <a:srgbClr val="25303C"/>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grpSp>
        <p:nvGrpSpPr>
          <p:cNvPr id="5" name="Group 5"/>
          <p:cNvGrpSpPr/>
          <p:nvPr/>
        </p:nvGrpSpPr>
        <p:grpSpPr>
          <a:xfrm rot="1809275">
            <a:off x="18404615" y="-1454263"/>
            <a:ext cx="924174" cy="17385213"/>
            <a:chOff x="0" y="0"/>
            <a:chExt cx="243404" cy="4578822"/>
          </a:xfrm>
        </p:grpSpPr>
        <p:sp>
          <p:nvSpPr>
            <p:cNvPr id="6" name="Freeform 6"/>
            <p:cNvSpPr/>
            <p:nvPr/>
          </p:nvSpPr>
          <p:spPr>
            <a:xfrm>
              <a:off x="0" y="0"/>
              <a:ext cx="243404" cy="4578822"/>
            </a:xfrm>
            <a:custGeom>
              <a:avLst/>
              <a:gdLst/>
              <a:ahLst/>
              <a:cxnLst/>
              <a:rect l="l" t="t" r="r" b="b"/>
              <a:pathLst>
                <a:path w="243404" h="4578822">
                  <a:moveTo>
                    <a:pt x="0" y="0"/>
                  </a:moveTo>
                  <a:lnTo>
                    <a:pt x="243404" y="0"/>
                  </a:lnTo>
                  <a:lnTo>
                    <a:pt x="243404" y="4578822"/>
                  </a:lnTo>
                  <a:lnTo>
                    <a:pt x="0" y="4578822"/>
                  </a:lnTo>
                  <a:close/>
                </a:path>
              </a:pathLst>
            </a:custGeom>
            <a:solidFill>
              <a:srgbClr val="25303C"/>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grpSp>
        <p:nvGrpSpPr>
          <p:cNvPr id="8" name="Group 8"/>
          <p:cNvGrpSpPr/>
          <p:nvPr/>
        </p:nvGrpSpPr>
        <p:grpSpPr>
          <a:xfrm rot="9011666">
            <a:off x="14833371" y="4668193"/>
            <a:ext cx="2451901" cy="17385213"/>
            <a:chOff x="0" y="0"/>
            <a:chExt cx="645768" cy="4578822"/>
          </a:xfrm>
        </p:grpSpPr>
        <p:sp>
          <p:nvSpPr>
            <p:cNvPr id="9" name="Freeform 9"/>
            <p:cNvSpPr/>
            <p:nvPr/>
          </p:nvSpPr>
          <p:spPr>
            <a:xfrm>
              <a:off x="0" y="0"/>
              <a:ext cx="645768" cy="4578822"/>
            </a:xfrm>
            <a:custGeom>
              <a:avLst/>
              <a:gdLst/>
              <a:ahLst/>
              <a:cxnLst/>
              <a:rect l="l" t="t" r="r" b="b"/>
              <a:pathLst>
                <a:path w="645768" h="4578822">
                  <a:moveTo>
                    <a:pt x="0" y="0"/>
                  </a:moveTo>
                  <a:lnTo>
                    <a:pt x="645768" y="0"/>
                  </a:lnTo>
                  <a:lnTo>
                    <a:pt x="645768" y="4578822"/>
                  </a:lnTo>
                  <a:lnTo>
                    <a:pt x="0" y="4578822"/>
                  </a:lnTo>
                  <a:close/>
                </a:path>
              </a:pathLst>
            </a:custGeom>
            <a:solidFill>
              <a:srgbClr val="FFBC00"/>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grpSp>
        <p:nvGrpSpPr>
          <p:cNvPr id="11" name="Group 11"/>
          <p:cNvGrpSpPr/>
          <p:nvPr/>
        </p:nvGrpSpPr>
        <p:grpSpPr>
          <a:xfrm rot="9011666">
            <a:off x="12934238" y="-3629221"/>
            <a:ext cx="2412252" cy="8071140"/>
            <a:chOff x="0" y="0"/>
            <a:chExt cx="635326" cy="2125732"/>
          </a:xfrm>
        </p:grpSpPr>
        <p:sp>
          <p:nvSpPr>
            <p:cNvPr id="12" name="Freeform 12"/>
            <p:cNvSpPr/>
            <p:nvPr/>
          </p:nvSpPr>
          <p:spPr>
            <a:xfrm>
              <a:off x="0" y="0"/>
              <a:ext cx="635326" cy="2125732"/>
            </a:xfrm>
            <a:custGeom>
              <a:avLst/>
              <a:gdLst/>
              <a:ahLst/>
              <a:cxnLst/>
              <a:rect l="l" t="t" r="r" b="b"/>
              <a:pathLst>
                <a:path w="635326" h="2125732">
                  <a:moveTo>
                    <a:pt x="0" y="0"/>
                  </a:moveTo>
                  <a:lnTo>
                    <a:pt x="635326" y="0"/>
                  </a:lnTo>
                  <a:lnTo>
                    <a:pt x="635326" y="2125732"/>
                  </a:lnTo>
                  <a:lnTo>
                    <a:pt x="0" y="2125732"/>
                  </a:lnTo>
                  <a:close/>
                </a:path>
              </a:pathLst>
            </a:custGeom>
            <a:solidFill>
              <a:srgbClr val="FFBC00"/>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899"/>
                </a:lnSpc>
              </a:pPr>
              <a:endParaRPr/>
            </a:p>
          </p:txBody>
        </p:sp>
      </p:grpSp>
      <p:sp>
        <p:nvSpPr>
          <p:cNvPr id="14" name="Freeform 14"/>
          <p:cNvSpPr/>
          <p:nvPr/>
        </p:nvSpPr>
        <p:spPr>
          <a:xfrm>
            <a:off x="9794317" y="1370165"/>
            <a:ext cx="8612462" cy="7546670"/>
          </a:xfrm>
          <a:custGeom>
            <a:avLst/>
            <a:gdLst/>
            <a:ahLst/>
            <a:cxnLst/>
            <a:rect l="l" t="t" r="r" b="b"/>
            <a:pathLst>
              <a:path w="8612462" h="7546670">
                <a:moveTo>
                  <a:pt x="0" y="0"/>
                </a:moveTo>
                <a:lnTo>
                  <a:pt x="8612462" y="0"/>
                </a:lnTo>
                <a:lnTo>
                  <a:pt x="8612462" y="7546670"/>
                </a:lnTo>
                <a:lnTo>
                  <a:pt x="0" y="7546670"/>
                </a:lnTo>
                <a:lnTo>
                  <a:pt x="0" y="0"/>
                </a:lnTo>
                <a:close/>
              </a:path>
            </a:pathLst>
          </a:custGeom>
          <a:blipFill>
            <a:blip r:embed="rId2"/>
            <a:stretch>
              <a:fillRect/>
            </a:stretch>
          </a:blipFill>
        </p:spPr>
      </p:sp>
      <p:grpSp>
        <p:nvGrpSpPr>
          <p:cNvPr id="15" name="Group 15"/>
          <p:cNvGrpSpPr/>
          <p:nvPr/>
        </p:nvGrpSpPr>
        <p:grpSpPr>
          <a:xfrm>
            <a:off x="9913096" y="1544908"/>
            <a:ext cx="8374904" cy="7197184"/>
            <a:chOff x="0" y="0"/>
            <a:chExt cx="812800" cy="698500"/>
          </a:xfrm>
        </p:grpSpPr>
        <p:sp>
          <p:nvSpPr>
            <p:cNvPr id="16" name="Freeform 1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BC00"/>
            </a:solidFill>
          </p:spPr>
        </p:sp>
        <p:sp>
          <p:nvSpPr>
            <p:cNvPr id="17" name="TextBox 17"/>
            <p:cNvSpPr txBox="1"/>
            <p:nvPr/>
          </p:nvSpPr>
          <p:spPr>
            <a:xfrm>
              <a:off x="114300" y="-57150"/>
              <a:ext cx="584200" cy="755650"/>
            </a:xfrm>
            <a:prstGeom prst="rect">
              <a:avLst/>
            </a:prstGeom>
          </p:spPr>
          <p:txBody>
            <a:bodyPr lIns="50800" tIns="50800" rIns="50800" bIns="50800" rtlCol="0" anchor="ctr"/>
            <a:lstStyle/>
            <a:p>
              <a:pPr algn="ctr">
                <a:lnSpc>
                  <a:spcPts val="2899"/>
                </a:lnSpc>
              </a:pPr>
              <a:endParaRPr/>
            </a:p>
          </p:txBody>
        </p:sp>
      </p:grpSp>
      <p:grpSp>
        <p:nvGrpSpPr>
          <p:cNvPr id="18" name="Group 18"/>
          <p:cNvGrpSpPr>
            <a:grpSpLocks noChangeAspect="1"/>
          </p:cNvGrpSpPr>
          <p:nvPr/>
        </p:nvGrpSpPr>
        <p:grpSpPr>
          <a:xfrm>
            <a:off x="10104058" y="1747926"/>
            <a:ext cx="7992979" cy="6921560"/>
            <a:chOff x="0" y="0"/>
            <a:chExt cx="4282440" cy="3708400"/>
          </a:xfrm>
        </p:grpSpPr>
        <p:sp>
          <p:nvSpPr>
            <p:cNvPr id="19" name="Freeform 1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37264" t="-46179" r="-46153" b="-2087"/>
              </a:stretch>
            </a:blipFill>
          </p:spPr>
        </p:sp>
      </p:grpSp>
      <p:grpSp>
        <p:nvGrpSpPr>
          <p:cNvPr id="20" name="Group 20"/>
          <p:cNvGrpSpPr/>
          <p:nvPr/>
        </p:nvGrpSpPr>
        <p:grpSpPr>
          <a:xfrm>
            <a:off x="-976028" y="1028700"/>
            <a:ext cx="10889123" cy="1153273"/>
            <a:chOff x="0" y="0"/>
            <a:chExt cx="6595190" cy="698500"/>
          </a:xfrm>
        </p:grpSpPr>
        <p:sp>
          <p:nvSpPr>
            <p:cNvPr id="21" name="Freeform 21"/>
            <p:cNvSpPr/>
            <p:nvPr/>
          </p:nvSpPr>
          <p:spPr>
            <a:xfrm>
              <a:off x="0" y="0"/>
              <a:ext cx="6595190" cy="698500"/>
            </a:xfrm>
            <a:custGeom>
              <a:avLst/>
              <a:gdLst/>
              <a:ahLst/>
              <a:cxnLst/>
              <a:rect l="l" t="t" r="r" b="b"/>
              <a:pathLst>
                <a:path w="6595190" h="698500">
                  <a:moveTo>
                    <a:pt x="6595190" y="349250"/>
                  </a:moveTo>
                  <a:lnTo>
                    <a:pt x="6391990" y="698500"/>
                  </a:lnTo>
                  <a:lnTo>
                    <a:pt x="203200" y="698500"/>
                  </a:lnTo>
                  <a:lnTo>
                    <a:pt x="0" y="349250"/>
                  </a:lnTo>
                  <a:lnTo>
                    <a:pt x="203200" y="0"/>
                  </a:lnTo>
                  <a:lnTo>
                    <a:pt x="6391990" y="0"/>
                  </a:lnTo>
                  <a:lnTo>
                    <a:pt x="6595190" y="349250"/>
                  </a:lnTo>
                  <a:close/>
                </a:path>
              </a:pathLst>
            </a:custGeom>
            <a:solidFill>
              <a:srgbClr val="25303C"/>
            </a:solidFill>
            <a:ln>
              <a:noFill/>
            </a:ln>
          </p:spPr>
        </p:sp>
        <p:sp>
          <p:nvSpPr>
            <p:cNvPr id="22" name="TextBox 22"/>
            <p:cNvSpPr txBox="1"/>
            <p:nvPr/>
          </p:nvSpPr>
          <p:spPr>
            <a:xfrm>
              <a:off x="114300" y="-38100"/>
              <a:ext cx="584200" cy="736600"/>
            </a:xfrm>
            <a:prstGeom prst="rect">
              <a:avLst/>
            </a:prstGeom>
          </p:spPr>
          <p:txBody>
            <a:bodyPr lIns="50800" tIns="50800" rIns="50800" bIns="50800" rtlCol="0" anchor="ctr"/>
            <a:lstStyle/>
            <a:p>
              <a:pPr algn="ctr">
                <a:lnSpc>
                  <a:spcPts val="3359"/>
                </a:lnSpc>
              </a:pPr>
              <a:endParaRPr/>
            </a:p>
          </p:txBody>
        </p:sp>
      </p:grpSp>
      <p:sp>
        <p:nvSpPr>
          <p:cNvPr id="23" name="Freeform 23"/>
          <p:cNvSpPr/>
          <p:nvPr/>
        </p:nvSpPr>
        <p:spPr>
          <a:xfrm>
            <a:off x="-4006620" y="9778380"/>
            <a:ext cx="7315200" cy="981456"/>
          </a:xfrm>
          <a:custGeom>
            <a:avLst/>
            <a:gdLst/>
            <a:ahLst/>
            <a:cxnLst/>
            <a:rect l="l" t="t" r="r" b="b"/>
            <a:pathLst>
              <a:path w="7315200" h="981456">
                <a:moveTo>
                  <a:pt x="0" y="0"/>
                </a:moveTo>
                <a:lnTo>
                  <a:pt x="7315200" y="0"/>
                </a:lnTo>
                <a:lnTo>
                  <a:pt x="7315200" y="981456"/>
                </a:lnTo>
                <a:lnTo>
                  <a:pt x="0" y="9814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24" name="Group 24"/>
          <p:cNvGrpSpPr/>
          <p:nvPr/>
        </p:nvGrpSpPr>
        <p:grpSpPr>
          <a:xfrm>
            <a:off x="1028700" y="3884342"/>
            <a:ext cx="4507242" cy="2415523"/>
            <a:chOff x="0" y="0"/>
            <a:chExt cx="1303365" cy="698500"/>
          </a:xfrm>
        </p:grpSpPr>
        <p:sp>
          <p:nvSpPr>
            <p:cNvPr id="25" name="Freeform 25"/>
            <p:cNvSpPr/>
            <p:nvPr/>
          </p:nvSpPr>
          <p:spPr>
            <a:xfrm>
              <a:off x="0" y="0"/>
              <a:ext cx="1303365" cy="698500"/>
            </a:xfrm>
            <a:custGeom>
              <a:avLst/>
              <a:gdLst/>
              <a:ahLst/>
              <a:cxnLst/>
              <a:rect l="l" t="t" r="r" b="b"/>
              <a:pathLst>
                <a:path w="1303365" h="698500">
                  <a:moveTo>
                    <a:pt x="1303365" y="349250"/>
                  </a:moveTo>
                  <a:lnTo>
                    <a:pt x="1100165" y="698500"/>
                  </a:lnTo>
                  <a:lnTo>
                    <a:pt x="203200" y="698500"/>
                  </a:lnTo>
                  <a:lnTo>
                    <a:pt x="0" y="349250"/>
                  </a:lnTo>
                  <a:lnTo>
                    <a:pt x="203200" y="0"/>
                  </a:lnTo>
                  <a:lnTo>
                    <a:pt x="1100165" y="0"/>
                  </a:lnTo>
                  <a:lnTo>
                    <a:pt x="1303365" y="349250"/>
                  </a:lnTo>
                  <a:close/>
                </a:path>
              </a:pathLst>
            </a:custGeom>
            <a:solidFill>
              <a:srgbClr val="FFBC00"/>
            </a:solidFill>
            <a:ln w="161925">
              <a:solidFill>
                <a:srgbClr val="000000"/>
              </a:solidFill>
            </a:ln>
          </p:spPr>
        </p:sp>
        <p:sp>
          <p:nvSpPr>
            <p:cNvPr id="26" name="TextBox 26"/>
            <p:cNvSpPr txBox="1"/>
            <p:nvPr/>
          </p:nvSpPr>
          <p:spPr>
            <a:xfrm>
              <a:off x="114300" y="-57150"/>
              <a:ext cx="584200" cy="755650"/>
            </a:xfrm>
            <a:prstGeom prst="rect">
              <a:avLst/>
            </a:prstGeom>
          </p:spPr>
          <p:txBody>
            <a:bodyPr lIns="50800" tIns="50800" rIns="50800" bIns="50800" rtlCol="0" anchor="ctr"/>
            <a:lstStyle/>
            <a:p>
              <a:pPr algn="ctr">
                <a:lnSpc>
                  <a:spcPts val="2899"/>
                </a:lnSpc>
              </a:pPr>
              <a:endParaRPr/>
            </a:p>
          </p:txBody>
        </p:sp>
      </p:grpSp>
      <p:grpSp>
        <p:nvGrpSpPr>
          <p:cNvPr id="27" name="Group 27"/>
          <p:cNvGrpSpPr/>
          <p:nvPr/>
        </p:nvGrpSpPr>
        <p:grpSpPr>
          <a:xfrm>
            <a:off x="1028700" y="6547502"/>
            <a:ext cx="4507242" cy="2415523"/>
            <a:chOff x="0" y="0"/>
            <a:chExt cx="1303365" cy="698500"/>
          </a:xfrm>
        </p:grpSpPr>
        <p:sp>
          <p:nvSpPr>
            <p:cNvPr id="28" name="Freeform 28"/>
            <p:cNvSpPr/>
            <p:nvPr/>
          </p:nvSpPr>
          <p:spPr>
            <a:xfrm>
              <a:off x="0" y="0"/>
              <a:ext cx="1303365" cy="698500"/>
            </a:xfrm>
            <a:custGeom>
              <a:avLst/>
              <a:gdLst/>
              <a:ahLst/>
              <a:cxnLst/>
              <a:rect l="l" t="t" r="r" b="b"/>
              <a:pathLst>
                <a:path w="1303365" h="698500">
                  <a:moveTo>
                    <a:pt x="1303365" y="349250"/>
                  </a:moveTo>
                  <a:lnTo>
                    <a:pt x="1100165" y="698500"/>
                  </a:lnTo>
                  <a:lnTo>
                    <a:pt x="203200" y="698500"/>
                  </a:lnTo>
                  <a:lnTo>
                    <a:pt x="0" y="349250"/>
                  </a:lnTo>
                  <a:lnTo>
                    <a:pt x="203200" y="0"/>
                  </a:lnTo>
                  <a:lnTo>
                    <a:pt x="1100165" y="0"/>
                  </a:lnTo>
                  <a:lnTo>
                    <a:pt x="1303365" y="349250"/>
                  </a:lnTo>
                  <a:close/>
                </a:path>
              </a:pathLst>
            </a:custGeom>
            <a:solidFill>
              <a:srgbClr val="FFBC00"/>
            </a:solidFill>
            <a:ln w="161925">
              <a:solidFill>
                <a:srgbClr val="000000"/>
              </a:solidFill>
            </a:ln>
          </p:spPr>
        </p:sp>
        <p:sp>
          <p:nvSpPr>
            <p:cNvPr id="29" name="TextBox 29"/>
            <p:cNvSpPr txBox="1"/>
            <p:nvPr/>
          </p:nvSpPr>
          <p:spPr>
            <a:xfrm>
              <a:off x="114300" y="-57150"/>
              <a:ext cx="584200" cy="755650"/>
            </a:xfrm>
            <a:prstGeom prst="rect">
              <a:avLst/>
            </a:prstGeom>
          </p:spPr>
          <p:txBody>
            <a:bodyPr lIns="50800" tIns="50800" rIns="50800" bIns="50800" rtlCol="0" anchor="ctr"/>
            <a:lstStyle/>
            <a:p>
              <a:pPr algn="ctr">
                <a:lnSpc>
                  <a:spcPts val="2899"/>
                </a:lnSpc>
              </a:pPr>
              <a:endParaRPr/>
            </a:p>
          </p:txBody>
        </p:sp>
      </p:grpSp>
      <p:grpSp>
        <p:nvGrpSpPr>
          <p:cNvPr id="30" name="Group 30"/>
          <p:cNvGrpSpPr/>
          <p:nvPr/>
        </p:nvGrpSpPr>
        <p:grpSpPr>
          <a:xfrm>
            <a:off x="5311096" y="4373481"/>
            <a:ext cx="4483221" cy="3852768"/>
            <a:chOff x="0" y="0"/>
            <a:chExt cx="812800" cy="698500"/>
          </a:xfrm>
        </p:grpSpPr>
        <p:sp>
          <p:nvSpPr>
            <p:cNvPr id="31" name="Freeform 3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BC00"/>
            </a:solidFill>
            <a:ln w="161925">
              <a:solidFill>
                <a:srgbClr val="000000"/>
              </a:solidFill>
            </a:ln>
          </p:spPr>
        </p:sp>
        <p:sp>
          <p:nvSpPr>
            <p:cNvPr id="32" name="TextBox 32"/>
            <p:cNvSpPr txBox="1"/>
            <p:nvPr/>
          </p:nvSpPr>
          <p:spPr>
            <a:xfrm>
              <a:off x="114300" y="-57150"/>
              <a:ext cx="584200" cy="755650"/>
            </a:xfrm>
            <a:prstGeom prst="rect">
              <a:avLst/>
            </a:prstGeom>
          </p:spPr>
          <p:txBody>
            <a:bodyPr lIns="50800" tIns="50800" rIns="50800" bIns="50800" rtlCol="0" anchor="ctr"/>
            <a:lstStyle/>
            <a:p>
              <a:pPr algn="ctr">
                <a:lnSpc>
                  <a:spcPts val="2899"/>
                </a:lnSpc>
              </a:pPr>
              <a:endParaRPr/>
            </a:p>
          </p:txBody>
        </p:sp>
      </p:grpSp>
      <p:sp>
        <p:nvSpPr>
          <p:cNvPr id="33" name="TextBox 33"/>
          <p:cNvSpPr txBox="1"/>
          <p:nvPr/>
        </p:nvSpPr>
        <p:spPr>
          <a:xfrm>
            <a:off x="1028700" y="1168671"/>
            <a:ext cx="8575875" cy="952500"/>
          </a:xfrm>
          <a:prstGeom prst="rect">
            <a:avLst/>
          </a:prstGeom>
        </p:spPr>
        <p:txBody>
          <a:bodyPr lIns="0" tIns="0" rIns="0" bIns="0" rtlCol="0" anchor="t">
            <a:spAutoFit/>
          </a:bodyPr>
          <a:lstStyle/>
          <a:p>
            <a:pPr>
              <a:lnSpc>
                <a:spcPts val="6900"/>
              </a:lnSpc>
            </a:pPr>
            <a:r>
              <a:rPr lang="en-US" sz="6000">
                <a:solidFill>
                  <a:srgbClr val="FFBC00"/>
                </a:solidFill>
                <a:latin typeface="Poppins Bold"/>
              </a:rPr>
              <a:t>DESIGN</a:t>
            </a:r>
          </a:p>
        </p:txBody>
      </p:sp>
      <p:sp>
        <p:nvSpPr>
          <p:cNvPr id="34" name="TextBox 34"/>
          <p:cNvSpPr txBox="1"/>
          <p:nvPr/>
        </p:nvSpPr>
        <p:spPr>
          <a:xfrm>
            <a:off x="1028700" y="2455592"/>
            <a:ext cx="8115300" cy="1133475"/>
          </a:xfrm>
          <a:prstGeom prst="rect">
            <a:avLst/>
          </a:prstGeom>
        </p:spPr>
        <p:txBody>
          <a:bodyPr lIns="0" tIns="0" rIns="0" bIns="0" rtlCol="0" anchor="t">
            <a:spAutoFit/>
          </a:bodyPr>
          <a:lstStyle/>
          <a:p>
            <a:pPr algn="just">
              <a:lnSpc>
                <a:spcPts val="2999"/>
              </a:lnSpc>
            </a:pPr>
            <a:r>
              <a:rPr lang="en-US" sz="2499">
                <a:solidFill>
                  <a:srgbClr val="000000"/>
                </a:solidFill>
                <a:latin typeface="Poppins"/>
              </a:rPr>
              <a:t>Lorem ipsum dolor sit amet, consectetur adipiscing elit. Proin pulvinar enim eget ante scelerisque, ullamcorper ultrices dui malesuada.</a:t>
            </a:r>
          </a:p>
        </p:txBody>
      </p:sp>
      <p:sp>
        <p:nvSpPr>
          <p:cNvPr id="35" name="TextBox 35"/>
          <p:cNvSpPr txBox="1"/>
          <p:nvPr/>
        </p:nvSpPr>
        <p:spPr>
          <a:xfrm>
            <a:off x="6242830" y="6016494"/>
            <a:ext cx="2619753" cy="1390650"/>
          </a:xfrm>
          <a:prstGeom prst="rect">
            <a:avLst/>
          </a:prstGeom>
        </p:spPr>
        <p:txBody>
          <a:bodyPr lIns="0" tIns="0" rIns="0" bIns="0" rtlCol="0" anchor="t">
            <a:spAutoFit/>
          </a:bodyPr>
          <a:lstStyle/>
          <a:p>
            <a:pPr algn="just">
              <a:lnSpc>
                <a:spcPts val="1800"/>
              </a:lnSpc>
            </a:pPr>
            <a:r>
              <a:rPr lang="en-US" sz="1500">
                <a:solidFill>
                  <a:srgbClr val="000000"/>
                </a:solidFill>
                <a:latin typeface="Poppins"/>
              </a:rPr>
              <a:t>Lorem ipsum dolor sit amet, consectetur adipiscing elit. Proin pulvinar enim eget ante scelerisque, ullamcorper ultrices dui malesuada.</a:t>
            </a:r>
          </a:p>
        </p:txBody>
      </p:sp>
      <p:sp>
        <p:nvSpPr>
          <p:cNvPr id="36" name="TextBox 36"/>
          <p:cNvSpPr txBox="1"/>
          <p:nvPr/>
        </p:nvSpPr>
        <p:spPr>
          <a:xfrm>
            <a:off x="1815835" y="4754454"/>
            <a:ext cx="2985489" cy="1162050"/>
          </a:xfrm>
          <a:prstGeom prst="rect">
            <a:avLst/>
          </a:prstGeom>
        </p:spPr>
        <p:txBody>
          <a:bodyPr lIns="0" tIns="0" rIns="0" bIns="0" rtlCol="0" anchor="t">
            <a:spAutoFit/>
          </a:bodyPr>
          <a:lstStyle/>
          <a:p>
            <a:pPr algn="just">
              <a:lnSpc>
                <a:spcPts val="1800"/>
              </a:lnSpc>
            </a:pPr>
            <a:r>
              <a:rPr lang="en-US" sz="1500">
                <a:solidFill>
                  <a:srgbClr val="000000"/>
                </a:solidFill>
                <a:latin typeface="Poppins"/>
              </a:rPr>
              <a:t>Lorem ipsum dolor sit amet, consectetur adipiscing elit. Proin pulvinar enim eget ante scelerisque, ullamcorper ultrices dui malesuada.</a:t>
            </a:r>
          </a:p>
        </p:txBody>
      </p:sp>
      <p:sp>
        <p:nvSpPr>
          <p:cNvPr id="37" name="TextBox 37"/>
          <p:cNvSpPr txBox="1"/>
          <p:nvPr/>
        </p:nvSpPr>
        <p:spPr>
          <a:xfrm>
            <a:off x="1815835" y="7465252"/>
            <a:ext cx="2985489" cy="1162050"/>
          </a:xfrm>
          <a:prstGeom prst="rect">
            <a:avLst/>
          </a:prstGeom>
        </p:spPr>
        <p:txBody>
          <a:bodyPr lIns="0" tIns="0" rIns="0" bIns="0" rtlCol="0" anchor="t">
            <a:spAutoFit/>
          </a:bodyPr>
          <a:lstStyle/>
          <a:p>
            <a:pPr algn="just">
              <a:lnSpc>
                <a:spcPts val="1800"/>
              </a:lnSpc>
            </a:pPr>
            <a:r>
              <a:rPr lang="en-US" sz="1500">
                <a:solidFill>
                  <a:srgbClr val="000000"/>
                </a:solidFill>
                <a:latin typeface="Poppins"/>
              </a:rPr>
              <a:t>Lorem ipsum dolor sit amet, consectetur adipiscing elit. Proin pulvinar enim eget ante scelerisque, ullamcorper ultrices dui malesuada.</a:t>
            </a:r>
          </a:p>
        </p:txBody>
      </p:sp>
      <p:sp>
        <p:nvSpPr>
          <p:cNvPr id="38" name="TextBox 38"/>
          <p:cNvSpPr txBox="1"/>
          <p:nvPr/>
        </p:nvSpPr>
        <p:spPr>
          <a:xfrm>
            <a:off x="5944249" y="5183060"/>
            <a:ext cx="3085636" cy="613242"/>
          </a:xfrm>
          <a:prstGeom prst="rect">
            <a:avLst/>
          </a:prstGeom>
        </p:spPr>
        <p:txBody>
          <a:bodyPr lIns="0" tIns="0" rIns="0" bIns="0" rtlCol="0" anchor="t">
            <a:spAutoFit/>
          </a:bodyPr>
          <a:lstStyle/>
          <a:p>
            <a:pPr algn="ctr">
              <a:lnSpc>
                <a:spcPts val="2384"/>
              </a:lnSpc>
            </a:pPr>
            <a:r>
              <a:rPr lang="en-US" sz="2073">
                <a:solidFill>
                  <a:srgbClr val="000000"/>
                </a:solidFill>
                <a:latin typeface="Poppins Bold"/>
              </a:rPr>
              <a:t>Share the Responsibilities</a:t>
            </a:r>
          </a:p>
        </p:txBody>
      </p:sp>
      <p:sp>
        <p:nvSpPr>
          <p:cNvPr id="39" name="TextBox 39"/>
          <p:cNvSpPr txBox="1"/>
          <p:nvPr/>
        </p:nvSpPr>
        <p:spPr>
          <a:xfrm>
            <a:off x="1879955" y="4170092"/>
            <a:ext cx="2751128" cy="535305"/>
          </a:xfrm>
          <a:prstGeom prst="rect">
            <a:avLst/>
          </a:prstGeom>
        </p:spPr>
        <p:txBody>
          <a:bodyPr lIns="0" tIns="0" rIns="0" bIns="0" rtlCol="0" anchor="t">
            <a:spAutoFit/>
          </a:bodyPr>
          <a:lstStyle/>
          <a:p>
            <a:pPr algn="ctr">
              <a:lnSpc>
                <a:spcPts val="2070"/>
              </a:lnSpc>
            </a:pPr>
            <a:r>
              <a:rPr lang="en-US" sz="1800">
                <a:solidFill>
                  <a:srgbClr val="000000"/>
                </a:solidFill>
                <a:latin typeface="Poppins Bold"/>
              </a:rPr>
              <a:t>Consolidate Systems for Efficiency</a:t>
            </a:r>
          </a:p>
        </p:txBody>
      </p:sp>
      <p:sp>
        <p:nvSpPr>
          <p:cNvPr id="40" name="TextBox 40"/>
          <p:cNvSpPr txBox="1"/>
          <p:nvPr/>
        </p:nvSpPr>
        <p:spPr>
          <a:xfrm>
            <a:off x="1879955" y="6880890"/>
            <a:ext cx="2751128" cy="535305"/>
          </a:xfrm>
          <a:prstGeom prst="rect">
            <a:avLst/>
          </a:prstGeom>
        </p:spPr>
        <p:txBody>
          <a:bodyPr lIns="0" tIns="0" rIns="0" bIns="0" rtlCol="0" anchor="t">
            <a:spAutoFit/>
          </a:bodyPr>
          <a:lstStyle/>
          <a:p>
            <a:pPr algn="ctr">
              <a:lnSpc>
                <a:spcPts val="2070"/>
              </a:lnSpc>
            </a:pPr>
            <a:r>
              <a:rPr lang="en-US" sz="1800">
                <a:solidFill>
                  <a:srgbClr val="000000"/>
                </a:solidFill>
                <a:latin typeface="Poppins Bold"/>
              </a:rPr>
              <a:t>Spend More Time on Your HR Strategy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984</Words>
  <Application>Microsoft Office PowerPoint</Application>
  <PresentationFormat>Custom</PresentationFormat>
  <Paragraphs>79</Paragraphs>
  <Slides>12</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vt:i4>
      </vt:variant>
    </vt:vector>
  </HeadingPairs>
  <TitlesOfParts>
    <vt:vector size="26" baseType="lpstr">
      <vt:lpstr>League Spartan</vt:lpstr>
      <vt:lpstr>Poppins</vt:lpstr>
      <vt:lpstr>Arial</vt:lpstr>
      <vt:lpstr>Poppins Semi-Bold</vt:lpstr>
      <vt:lpstr>Montserrat Ultra-Bold</vt:lpstr>
      <vt:lpstr>Poppins Ultra-Bold</vt:lpstr>
      <vt:lpstr>Garet Light</vt:lpstr>
      <vt:lpstr>Poppins Bold</vt:lpstr>
      <vt:lpstr>Poppins Medium</vt:lpstr>
      <vt:lpstr>Lato Bold</vt:lpstr>
      <vt:lpstr>Garet ExtraBold</vt:lpstr>
      <vt:lpstr>Calibri</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UPEX PRESENTATION SLIDES</dc:title>
  <dc:creator>Asus</dc:creator>
  <cp:lastModifiedBy>Asus</cp:lastModifiedBy>
  <cp:revision>3</cp:revision>
  <dcterms:created xsi:type="dcterms:W3CDTF">2006-08-16T00:00:00Z</dcterms:created>
  <dcterms:modified xsi:type="dcterms:W3CDTF">2024-05-29T08:11:28Z</dcterms:modified>
  <dc:identifier>DAFn0JxjVwU</dc:identifier>
</cp:coreProperties>
</file>